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80" r:id="rId2"/>
    <p:sldId id="298" r:id="rId3"/>
    <p:sldId id="299" r:id="rId4"/>
    <p:sldId id="300" r:id="rId5"/>
    <p:sldId id="301" r:id="rId6"/>
    <p:sldId id="302" r:id="rId7"/>
    <p:sldId id="303" r:id="rId8"/>
    <p:sldId id="304" r:id="rId9"/>
    <p:sldId id="305" r:id="rId10"/>
    <p:sldId id="306" r:id="rId11"/>
    <p:sldId id="307" r:id="rId12"/>
    <p:sldId id="309" r:id="rId13"/>
    <p:sldId id="308" r:id="rId14"/>
    <p:sldId id="281" r:id="rId15"/>
    <p:sldId id="284" r:id="rId16"/>
    <p:sldId id="257" r:id="rId17"/>
    <p:sldId id="258" r:id="rId18"/>
    <p:sldId id="259" r:id="rId19"/>
    <p:sldId id="260" r:id="rId20"/>
    <p:sldId id="290" r:id="rId21"/>
    <p:sldId id="291" r:id="rId22"/>
    <p:sldId id="263" r:id="rId23"/>
    <p:sldId id="292" r:id="rId24"/>
    <p:sldId id="293" r:id="rId25"/>
    <p:sldId id="294" r:id="rId26"/>
    <p:sldId id="295" r:id="rId27"/>
    <p:sldId id="297" r:id="rId28"/>
    <p:sldId id="261" r:id="rId29"/>
    <p:sldId id="311" r:id="rId30"/>
    <p:sldId id="312" r:id="rId31"/>
    <p:sldId id="314" r:id="rId32"/>
    <p:sldId id="315" r:id="rId33"/>
    <p:sldId id="316" r:id="rId34"/>
    <p:sldId id="318" r:id="rId35"/>
    <p:sldId id="319" r:id="rId36"/>
    <p:sldId id="317" r:id="rId37"/>
    <p:sldId id="320" r:id="rId38"/>
    <p:sldId id="321" r:id="rId39"/>
    <p:sldId id="296" r:id="rId40"/>
    <p:sldId id="270" r:id="rId41"/>
    <p:sldId id="288" r:id="rId42"/>
    <p:sldId id="322" r:id="rId43"/>
    <p:sldId id="323" r:id="rId44"/>
    <p:sldId id="287" r:id="rId45"/>
    <p:sldId id="326" r:id="rId46"/>
    <p:sldId id="378" r:id="rId47"/>
    <p:sldId id="331" r:id="rId48"/>
    <p:sldId id="325" r:id="rId49"/>
    <p:sldId id="330" r:id="rId50"/>
    <p:sldId id="265" r:id="rId51"/>
    <p:sldId id="379" r:id="rId52"/>
    <p:sldId id="332" r:id="rId53"/>
    <p:sldId id="360" r:id="rId54"/>
    <p:sldId id="347" r:id="rId55"/>
    <p:sldId id="361" r:id="rId56"/>
    <p:sldId id="364" r:id="rId57"/>
    <p:sldId id="363" r:id="rId58"/>
    <p:sldId id="365" r:id="rId59"/>
    <p:sldId id="328" r:id="rId60"/>
    <p:sldId id="366" r:id="rId61"/>
    <p:sldId id="268" r:id="rId62"/>
    <p:sldId id="269" r:id="rId63"/>
    <p:sldId id="367" r:id="rId64"/>
    <p:sldId id="368" r:id="rId65"/>
    <p:sldId id="266" r:id="rId66"/>
    <p:sldId id="362" r:id="rId67"/>
    <p:sldId id="369" r:id="rId68"/>
    <p:sldId id="370" r:id="rId69"/>
    <p:sldId id="371" r:id="rId70"/>
    <p:sldId id="372" r:id="rId71"/>
    <p:sldId id="373" r:id="rId72"/>
    <p:sldId id="374" r:id="rId73"/>
    <p:sldId id="375" r:id="rId74"/>
    <p:sldId id="376" r:id="rId75"/>
    <p:sldId id="329" r:id="rId76"/>
    <p:sldId id="380" r:id="rId77"/>
    <p:sldId id="327" r:id="rId7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413"/>
    <a:srgbClr val="FFB514"/>
    <a:srgbClr val="FFC101"/>
    <a:srgbClr val="FFE4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172"/>
    <p:restoredTop sz="82180"/>
  </p:normalViewPr>
  <p:slideViewPr>
    <p:cSldViewPr snapToGrid="0" snapToObjects="1">
      <p:cViewPr varScale="1">
        <p:scale>
          <a:sx n="107" d="100"/>
          <a:sy n="107" d="100"/>
        </p:scale>
        <p:origin x="264" y="16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Sheet1!$A$2:$A$3</c:f>
              <c:strCache>
                <c:ptCount val="2"/>
                <c:pt idx="0">
                  <c:v>Yes</c:v>
                </c:pt>
                <c:pt idx="1">
                  <c:v>No</c:v>
                </c:pt>
              </c:strCache>
            </c:strRef>
          </c:cat>
          <c:val>
            <c:numRef>
              <c:f>Sheet1!$B$2:$B$3</c:f>
              <c:numCache>
                <c:formatCode>General</c:formatCode>
                <c:ptCount val="2"/>
                <c:pt idx="0">
                  <c:v>12.5</c:v>
                </c:pt>
                <c:pt idx="1">
                  <c:v>87.5</c:v>
                </c:pt>
              </c:numCache>
            </c:numRef>
          </c:val>
          <c:extLst>
            <c:ext xmlns:c16="http://schemas.microsoft.com/office/drawing/2014/chart" uri="{C3380CC4-5D6E-409C-BE32-E72D297353CC}">
              <c16:uniqueId val="{00000000-7615-AD42-9F4D-954DA85334CB}"/>
            </c:ext>
          </c:extLst>
        </c:ser>
        <c:dLbls>
          <c:showLegendKey val="0"/>
          <c:showVal val="0"/>
          <c:showCatName val="0"/>
          <c:showSerName val="0"/>
          <c:showPercent val="0"/>
          <c:showBubbleSize val="0"/>
          <c:showLeaderLines val="1"/>
        </c:dLbls>
        <c:firstSliceAng val="0"/>
      </c:pieChart>
    </c:plotArea>
    <c:legend>
      <c:legendPos val="r"/>
      <c:overlay val="0"/>
    </c:legend>
    <c:plotVisOnly val="1"/>
    <c:dispBlanksAs val="zero"/>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Sheet1!$A$2:$A$3</c:f>
              <c:strCache>
                <c:ptCount val="2"/>
                <c:pt idx="0">
                  <c:v>Yes</c:v>
                </c:pt>
                <c:pt idx="1">
                  <c:v>No</c:v>
                </c:pt>
              </c:strCache>
            </c:strRef>
          </c:cat>
          <c:val>
            <c:numRef>
              <c:f>Sheet1!$B$2:$B$3</c:f>
              <c:numCache>
                <c:formatCode>General</c:formatCode>
                <c:ptCount val="2"/>
                <c:pt idx="0">
                  <c:v>55.6</c:v>
                </c:pt>
                <c:pt idx="1">
                  <c:v>44.4</c:v>
                </c:pt>
              </c:numCache>
            </c:numRef>
          </c:val>
          <c:extLst>
            <c:ext xmlns:c16="http://schemas.microsoft.com/office/drawing/2014/chart" uri="{C3380CC4-5D6E-409C-BE32-E72D297353CC}">
              <c16:uniqueId val="{00000000-2F75-0244-AB1A-23ADD38ABA95}"/>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EA61BC-BA0E-424F-8949-A7A6B88E0F18}" type="doc">
      <dgm:prSet loTypeId="urn:microsoft.com/office/officeart/2005/8/layout/process1" loCatId="" qsTypeId="urn:microsoft.com/office/officeart/2005/8/quickstyle/simple1" qsCatId="simple" csTypeId="urn:microsoft.com/office/officeart/2005/8/colors/accent1_2" csCatId="accent1" phldr="1"/>
      <dgm:spPr/>
    </dgm:pt>
    <dgm:pt modelId="{50F59950-7223-C44C-98E8-D0DA524A0D0F}">
      <dgm:prSet phldrT="[Text]"/>
      <dgm:spPr/>
      <dgm:t>
        <a:bodyPr/>
        <a:lstStyle/>
        <a:p>
          <a:r>
            <a:rPr lang="en-US" dirty="0"/>
            <a:t>Read </a:t>
          </a:r>
        </a:p>
      </dgm:t>
    </dgm:pt>
    <dgm:pt modelId="{8C6AE74E-F69E-7345-BE7F-F0CD3390FB5E}" type="parTrans" cxnId="{C7519A2E-CA65-E84E-97CC-0BF9A32C2658}">
      <dgm:prSet/>
      <dgm:spPr/>
      <dgm:t>
        <a:bodyPr/>
        <a:lstStyle/>
        <a:p>
          <a:endParaRPr lang="en-US"/>
        </a:p>
      </dgm:t>
    </dgm:pt>
    <dgm:pt modelId="{B3FD7C6B-A3DB-1A43-A8F3-EF1BEA854A64}" type="sibTrans" cxnId="{C7519A2E-CA65-E84E-97CC-0BF9A32C2658}">
      <dgm:prSet/>
      <dgm:spPr/>
      <dgm:t>
        <a:bodyPr/>
        <a:lstStyle/>
        <a:p>
          <a:endParaRPr lang="en-US"/>
        </a:p>
      </dgm:t>
    </dgm:pt>
    <dgm:pt modelId="{C14BB29F-5175-D548-B0E9-47CC9C23EA62}">
      <dgm:prSet phldrT="[Text]"/>
      <dgm:spPr/>
      <dgm:t>
        <a:bodyPr/>
        <a:lstStyle/>
        <a:p>
          <a:r>
            <a:rPr lang="en-US" dirty="0"/>
            <a:t>Output</a:t>
          </a:r>
        </a:p>
      </dgm:t>
    </dgm:pt>
    <dgm:pt modelId="{5FFC4210-94BC-8D4A-8A36-1877B2131C1C}" type="parTrans" cxnId="{A8E798D2-CCC9-644E-AC72-06365484A230}">
      <dgm:prSet/>
      <dgm:spPr/>
      <dgm:t>
        <a:bodyPr/>
        <a:lstStyle/>
        <a:p>
          <a:endParaRPr lang="en-US"/>
        </a:p>
      </dgm:t>
    </dgm:pt>
    <dgm:pt modelId="{66945069-16F8-FC40-A1E7-9CBCBD767FD5}" type="sibTrans" cxnId="{A8E798D2-CCC9-644E-AC72-06365484A230}">
      <dgm:prSet/>
      <dgm:spPr/>
      <dgm:t>
        <a:bodyPr/>
        <a:lstStyle/>
        <a:p>
          <a:endParaRPr lang="en-US"/>
        </a:p>
      </dgm:t>
    </dgm:pt>
    <dgm:pt modelId="{3E715FDC-43F4-7C4C-BEA9-B211CD634928}">
      <dgm:prSet phldrT="[Text]"/>
      <dgm:spPr/>
      <dgm:t>
        <a:bodyPr/>
        <a:lstStyle/>
        <a:p>
          <a:r>
            <a:rPr lang="en-US" dirty="0"/>
            <a:t>Process</a:t>
          </a:r>
        </a:p>
      </dgm:t>
    </dgm:pt>
    <dgm:pt modelId="{39C5FC93-B451-CE44-9217-B54E01E421AF}" type="sibTrans" cxnId="{6BF43311-B947-B949-B7C4-1E5D7FAB4CA8}">
      <dgm:prSet/>
      <dgm:spPr/>
      <dgm:t>
        <a:bodyPr/>
        <a:lstStyle/>
        <a:p>
          <a:endParaRPr lang="en-US"/>
        </a:p>
      </dgm:t>
    </dgm:pt>
    <dgm:pt modelId="{3302065F-A357-A94A-BC40-BB88267B1852}" type="parTrans" cxnId="{6BF43311-B947-B949-B7C4-1E5D7FAB4CA8}">
      <dgm:prSet/>
      <dgm:spPr/>
      <dgm:t>
        <a:bodyPr/>
        <a:lstStyle/>
        <a:p>
          <a:endParaRPr lang="en-US"/>
        </a:p>
      </dgm:t>
    </dgm:pt>
    <dgm:pt modelId="{07F8D597-CD38-7A4F-A904-778425736939}" type="pres">
      <dgm:prSet presAssocID="{BDEA61BC-BA0E-424F-8949-A7A6B88E0F18}" presName="Name0" presStyleCnt="0">
        <dgm:presLayoutVars>
          <dgm:dir/>
          <dgm:resizeHandles val="exact"/>
        </dgm:presLayoutVars>
      </dgm:prSet>
      <dgm:spPr/>
    </dgm:pt>
    <dgm:pt modelId="{499100B0-BEA2-EF4E-B96F-BE1A20E0FCFD}" type="pres">
      <dgm:prSet presAssocID="{50F59950-7223-C44C-98E8-D0DA524A0D0F}" presName="node" presStyleLbl="node1" presStyleIdx="0" presStyleCnt="3">
        <dgm:presLayoutVars>
          <dgm:bulletEnabled val="1"/>
        </dgm:presLayoutVars>
      </dgm:prSet>
      <dgm:spPr/>
    </dgm:pt>
    <dgm:pt modelId="{5AC508E0-8A4A-5345-9691-975E5B6FF200}" type="pres">
      <dgm:prSet presAssocID="{B3FD7C6B-A3DB-1A43-A8F3-EF1BEA854A64}" presName="sibTrans" presStyleLbl="sibTrans2D1" presStyleIdx="0" presStyleCnt="2"/>
      <dgm:spPr/>
    </dgm:pt>
    <dgm:pt modelId="{A0B8F413-0CDC-EB4F-9069-0EB1F60D7231}" type="pres">
      <dgm:prSet presAssocID="{B3FD7C6B-A3DB-1A43-A8F3-EF1BEA854A64}" presName="connectorText" presStyleLbl="sibTrans2D1" presStyleIdx="0" presStyleCnt="2"/>
      <dgm:spPr/>
    </dgm:pt>
    <dgm:pt modelId="{58C9AA6A-79FC-EE40-8C8A-A3D235EB1ECF}" type="pres">
      <dgm:prSet presAssocID="{3E715FDC-43F4-7C4C-BEA9-B211CD634928}" presName="node" presStyleLbl="node1" presStyleIdx="1" presStyleCnt="3">
        <dgm:presLayoutVars>
          <dgm:bulletEnabled val="1"/>
        </dgm:presLayoutVars>
      </dgm:prSet>
      <dgm:spPr/>
    </dgm:pt>
    <dgm:pt modelId="{139A1861-EC78-A848-8641-E11DB171028B}" type="pres">
      <dgm:prSet presAssocID="{39C5FC93-B451-CE44-9217-B54E01E421AF}" presName="sibTrans" presStyleLbl="sibTrans2D1" presStyleIdx="1" presStyleCnt="2"/>
      <dgm:spPr/>
    </dgm:pt>
    <dgm:pt modelId="{55ABCA9A-EC43-AC4A-85A4-86CD750D3C45}" type="pres">
      <dgm:prSet presAssocID="{39C5FC93-B451-CE44-9217-B54E01E421AF}" presName="connectorText" presStyleLbl="sibTrans2D1" presStyleIdx="1" presStyleCnt="2"/>
      <dgm:spPr/>
    </dgm:pt>
    <dgm:pt modelId="{D2403EA3-DA61-F64B-B4A6-AA57D2518F16}" type="pres">
      <dgm:prSet presAssocID="{C14BB29F-5175-D548-B0E9-47CC9C23EA62}" presName="node" presStyleLbl="node1" presStyleIdx="2" presStyleCnt="3">
        <dgm:presLayoutVars>
          <dgm:bulletEnabled val="1"/>
        </dgm:presLayoutVars>
      </dgm:prSet>
      <dgm:spPr/>
    </dgm:pt>
  </dgm:ptLst>
  <dgm:cxnLst>
    <dgm:cxn modelId="{6BF43311-B947-B949-B7C4-1E5D7FAB4CA8}" srcId="{BDEA61BC-BA0E-424F-8949-A7A6B88E0F18}" destId="{3E715FDC-43F4-7C4C-BEA9-B211CD634928}" srcOrd="1" destOrd="0" parTransId="{3302065F-A357-A94A-BC40-BB88267B1852}" sibTransId="{39C5FC93-B451-CE44-9217-B54E01E421AF}"/>
    <dgm:cxn modelId="{9613AD24-3CDF-AD4F-BA39-CA5120191961}" type="presOf" srcId="{BDEA61BC-BA0E-424F-8949-A7A6B88E0F18}" destId="{07F8D597-CD38-7A4F-A904-778425736939}" srcOrd="0" destOrd="0" presId="urn:microsoft.com/office/officeart/2005/8/layout/process1"/>
    <dgm:cxn modelId="{C7519A2E-CA65-E84E-97CC-0BF9A32C2658}" srcId="{BDEA61BC-BA0E-424F-8949-A7A6B88E0F18}" destId="{50F59950-7223-C44C-98E8-D0DA524A0D0F}" srcOrd="0" destOrd="0" parTransId="{8C6AE74E-F69E-7345-BE7F-F0CD3390FB5E}" sibTransId="{B3FD7C6B-A3DB-1A43-A8F3-EF1BEA854A64}"/>
    <dgm:cxn modelId="{E6339B50-BA7E-2845-BCCC-5915833F9B7E}" type="presOf" srcId="{39C5FC93-B451-CE44-9217-B54E01E421AF}" destId="{139A1861-EC78-A848-8641-E11DB171028B}" srcOrd="0" destOrd="0" presId="urn:microsoft.com/office/officeart/2005/8/layout/process1"/>
    <dgm:cxn modelId="{62FCDC58-5943-C340-AFE6-4890E0BF5BDC}" type="presOf" srcId="{C14BB29F-5175-D548-B0E9-47CC9C23EA62}" destId="{D2403EA3-DA61-F64B-B4A6-AA57D2518F16}" srcOrd="0" destOrd="0" presId="urn:microsoft.com/office/officeart/2005/8/layout/process1"/>
    <dgm:cxn modelId="{E8E1DD6D-7C36-654E-911A-96A6EE8ABD61}" type="presOf" srcId="{B3FD7C6B-A3DB-1A43-A8F3-EF1BEA854A64}" destId="{A0B8F413-0CDC-EB4F-9069-0EB1F60D7231}" srcOrd="1" destOrd="0" presId="urn:microsoft.com/office/officeart/2005/8/layout/process1"/>
    <dgm:cxn modelId="{98ED7482-24FB-1D4C-AF00-D9B8ECA136EB}" type="presOf" srcId="{50F59950-7223-C44C-98E8-D0DA524A0D0F}" destId="{499100B0-BEA2-EF4E-B96F-BE1A20E0FCFD}" srcOrd="0" destOrd="0" presId="urn:microsoft.com/office/officeart/2005/8/layout/process1"/>
    <dgm:cxn modelId="{E20277C5-D271-1C43-A77C-C4BB5153D8DE}" type="presOf" srcId="{39C5FC93-B451-CE44-9217-B54E01E421AF}" destId="{55ABCA9A-EC43-AC4A-85A4-86CD750D3C45}" srcOrd="1" destOrd="0" presId="urn:microsoft.com/office/officeart/2005/8/layout/process1"/>
    <dgm:cxn modelId="{A8E798D2-CCC9-644E-AC72-06365484A230}" srcId="{BDEA61BC-BA0E-424F-8949-A7A6B88E0F18}" destId="{C14BB29F-5175-D548-B0E9-47CC9C23EA62}" srcOrd="2" destOrd="0" parTransId="{5FFC4210-94BC-8D4A-8A36-1877B2131C1C}" sibTransId="{66945069-16F8-FC40-A1E7-9CBCBD767FD5}"/>
    <dgm:cxn modelId="{913D70D6-1A4F-604C-86E1-F0AE2AE894C2}" type="presOf" srcId="{B3FD7C6B-A3DB-1A43-A8F3-EF1BEA854A64}" destId="{5AC508E0-8A4A-5345-9691-975E5B6FF200}" srcOrd="0" destOrd="0" presId="urn:microsoft.com/office/officeart/2005/8/layout/process1"/>
    <dgm:cxn modelId="{644B33E4-3325-4942-B274-1F9D66CE5CFF}" type="presOf" srcId="{3E715FDC-43F4-7C4C-BEA9-B211CD634928}" destId="{58C9AA6A-79FC-EE40-8C8A-A3D235EB1ECF}" srcOrd="0" destOrd="0" presId="urn:microsoft.com/office/officeart/2005/8/layout/process1"/>
    <dgm:cxn modelId="{CD4925A7-7645-3E45-8FDE-53F36A0EA460}" type="presParOf" srcId="{07F8D597-CD38-7A4F-A904-778425736939}" destId="{499100B0-BEA2-EF4E-B96F-BE1A20E0FCFD}" srcOrd="0" destOrd="0" presId="urn:microsoft.com/office/officeart/2005/8/layout/process1"/>
    <dgm:cxn modelId="{5567BAD7-7AEB-FF41-A017-1EE8ED9E361E}" type="presParOf" srcId="{07F8D597-CD38-7A4F-A904-778425736939}" destId="{5AC508E0-8A4A-5345-9691-975E5B6FF200}" srcOrd="1" destOrd="0" presId="urn:microsoft.com/office/officeart/2005/8/layout/process1"/>
    <dgm:cxn modelId="{30D12F4D-BF03-0D4C-8F42-D87B80B9774B}" type="presParOf" srcId="{5AC508E0-8A4A-5345-9691-975E5B6FF200}" destId="{A0B8F413-0CDC-EB4F-9069-0EB1F60D7231}" srcOrd="0" destOrd="0" presId="urn:microsoft.com/office/officeart/2005/8/layout/process1"/>
    <dgm:cxn modelId="{E1D2DC67-FC04-D14A-8D52-3A5E92A3B9FB}" type="presParOf" srcId="{07F8D597-CD38-7A4F-A904-778425736939}" destId="{58C9AA6A-79FC-EE40-8C8A-A3D235EB1ECF}" srcOrd="2" destOrd="0" presId="urn:microsoft.com/office/officeart/2005/8/layout/process1"/>
    <dgm:cxn modelId="{A7C69128-336A-2048-8D8F-1C7850B4BE87}" type="presParOf" srcId="{07F8D597-CD38-7A4F-A904-778425736939}" destId="{139A1861-EC78-A848-8641-E11DB171028B}" srcOrd="3" destOrd="0" presId="urn:microsoft.com/office/officeart/2005/8/layout/process1"/>
    <dgm:cxn modelId="{018BA3DB-0089-A44E-9696-68458BB4ABAD}" type="presParOf" srcId="{139A1861-EC78-A848-8641-E11DB171028B}" destId="{55ABCA9A-EC43-AC4A-85A4-86CD750D3C45}" srcOrd="0" destOrd="0" presId="urn:microsoft.com/office/officeart/2005/8/layout/process1"/>
    <dgm:cxn modelId="{549144D6-A6E8-0840-9CB8-28FE1450172C}" type="presParOf" srcId="{07F8D597-CD38-7A4F-A904-778425736939}" destId="{D2403EA3-DA61-F64B-B4A6-AA57D2518F16}"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F56602-1F81-43B8-8FF4-6B603C2B9FA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3B05B665-67A3-49B9-8B39-9C1EE857274C}">
      <dgm:prSet phldrT="[Text]" custT="1"/>
      <dgm:spPr/>
      <dgm:t>
        <a:bodyPr/>
        <a:lstStyle/>
        <a:p>
          <a:r>
            <a:rPr lang="en-US" sz="800" dirty="0"/>
            <a:t>my-project</a:t>
          </a:r>
        </a:p>
      </dgm:t>
    </dgm:pt>
    <dgm:pt modelId="{C774EF35-4A74-4DA9-A4C0-0DDDB4D34667}" type="parTrans" cxnId="{6AF8324C-F99B-4B0C-993F-E29DE806F111}">
      <dgm:prSet/>
      <dgm:spPr/>
      <dgm:t>
        <a:bodyPr/>
        <a:lstStyle/>
        <a:p>
          <a:endParaRPr lang="en-US" sz="2800"/>
        </a:p>
      </dgm:t>
    </dgm:pt>
    <dgm:pt modelId="{228C30FF-8E66-484E-B0F5-02F5B778C350}" type="sibTrans" cxnId="{6AF8324C-F99B-4B0C-993F-E29DE806F111}">
      <dgm:prSet/>
      <dgm:spPr/>
      <dgm:t>
        <a:bodyPr/>
        <a:lstStyle/>
        <a:p>
          <a:endParaRPr lang="en-US" sz="2800"/>
        </a:p>
      </dgm:t>
    </dgm:pt>
    <dgm:pt modelId="{003EA6EE-58E5-40BF-9EA2-140291096720}">
      <dgm:prSet phldrT="[Text]" custT="1"/>
      <dgm:spPr/>
      <dgm:t>
        <a:bodyPr/>
        <a:lstStyle/>
        <a:p>
          <a:r>
            <a:rPr lang="en-US" sz="800" dirty="0"/>
            <a:t>docs</a:t>
          </a:r>
        </a:p>
      </dgm:t>
    </dgm:pt>
    <dgm:pt modelId="{949292E5-5D9F-4BED-BBD5-D5D43417B63B}" type="parTrans" cxnId="{7D95AB07-D0F7-4D10-8682-A4DBEC8DD21B}">
      <dgm:prSet custT="1"/>
      <dgm:spPr/>
      <dgm:t>
        <a:bodyPr/>
        <a:lstStyle/>
        <a:p>
          <a:endParaRPr lang="en-US" sz="700"/>
        </a:p>
      </dgm:t>
    </dgm:pt>
    <dgm:pt modelId="{96CC86AB-B719-427D-9B56-92BC9C4FE9D3}" type="sibTrans" cxnId="{7D95AB07-D0F7-4D10-8682-A4DBEC8DD21B}">
      <dgm:prSet/>
      <dgm:spPr/>
      <dgm:t>
        <a:bodyPr/>
        <a:lstStyle/>
        <a:p>
          <a:endParaRPr lang="en-US" sz="2800"/>
        </a:p>
      </dgm:t>
    </dgm:pt>
    <dgm:pt modelId="{0143ECBF-D013-4B67-835C-463B22DE9D12}">
      <dgm:prSet phldrT="[Text]" custT="1"/>
      <dgm:spPr/>
      <dgm:t>
        <a:bodyPr/>
        <a:lstStyle/>
        <a:p>
          <a:r>
            <a:rPr lang="en-US" sz="800" dirty="0" err="1"/>
            <a:t>README.md</a:t>
          </a:r>
          <a:endParaRPr lang="en-US" sz="800" dirty="0"/>
        </a:p>
      </dgm:t>
    </dgm:pt>
    <dgm:pt modelId="{432DCC30-3D30-4766-AE5A-DDA1E8E1C694}" type="parTrans" cxnId="{D8D574F3-0600-44B8-8701-B6FBF837EB3F}">
      <dgm:prSet custT="1"/>
      <dgm:spPr/>
      <dgm:t>
        <a:bodyPr/>
        <a:lstStyle/>
        <a:p>
          <a:endParaRPr lang="en-US" sz="700"/>
        </a:p>
      </dgm:t>
    </dgm:pt>
    <dgm:pt modelId="{9C1A1D46-92B6-49D8-9042-590A4D8B1732}" type="sibTrans" cxnId="{D8D574F3-0600-44B8-8701-B6FBF837EB3F}">
      <dgm:prSet/>
      <dgm:spPr/>
      <dgm:t>
        <a:bodyPr/>
        <a:lstStyle/>
        <a:p>
          <a:endParaRPr lang="en-US" sz="2800"/>
        </a:p>
      </dgm:t>
    </dgm:pt>
    <dgm:pt modelId="{B134233E-B436-4370-8867-923B23EB229F}">
      <dgm:prSet phldrT="[Text]" custT="1"/>
      <dgm:spPr/>
      <dgm:t>
        <a:bodyPr/>
        <a:lstStyle/>
        <a:p>
          <a:r>
            <a:rPr lang="en-US" sz="800" dirty="0" err="1"/>
            <a:t>README.html</a:t>
          </a:r>
          <a:endParaRPr lang="en-US" sz="800" dirty="0"/>
        </a:p>
      </dgm:t>
    </dgm:pt>
    <dgm:pt modelId="{BE7A866F-FCC5-436D-A2E0-A8A6DF76F8EB}" type="parTrans" cxnId="{90DC8E1B-16E1-438F-A627-01363ECD2564}">
      <dgm:prSet custT="1"/>
      <dgm:spPr/>
      <dgm:t>
        <a:bodyPr/>
        <a:lstStyle/>
        <a:p>
          <a:endParaRPr lang="en-US" sz="700"/>
        </a:p>
      </dgm:t>
    </dgm:pt>
    <dgm:pt modelId="{28A2D2F8-9ECA-46A6-A8B8-E71743D29E16}" type="sibTrans" cxnId="{90DC8E1B-16E1-438F-A627-01363ECD2564}">
      <dgm:prSet/>
      <dgm:spPr/>
      <dgm:t>
        <a:bodyPr/>
        <a:lstStyle/>
        <a:p>
          <a:endParaRPr lang="en-US" sz="2800"/>
        </a:p>
      </dgm:t>
    </dgm:pt>
    <dgm:pt modelId="{191770CA-EAB0-484A-8FFB-8F7DA062CE62}">
      <dgm:prSet phldrT="[Text]" custT="1"/>
      <dgm:spPr/>
      <dgm:t>
        <a:bodyPr/>
        <a:lstStyle/>
        <a:p>
          <a:r>
            <a:rPr lang="en-US" sz="800" dirty="0" err="1"/>
            <a:t>src</a:t>
          </a:r>
          <a:endParaRPr lang="en-US" sz="800" dirty="0"/>
        </a:p>
      </dgm:t>
    </dgm:pt>
    <dgm:pt modelId="{0969A4AF-FC06-4FD3-8A4B-F1026C3F433B}" type="parTrans" cxnId="{0740DB16-55F5-4B69-9DD4-DE0501619762}">
      <dgm:prSet custT="1"/>
      <dgm:spPr/>
      <dgm:t>
        <a:bodyPr/>
        <a:lstStyle/>
        <a:p>
          <a:endParaRPr lang="en-US" sz="700"/>
        </a:p>
      </dgm:t>
    </dgm:pt>
    <dgm:pt modelId="{2F79FE89-23AB-494F-9A0B-78BBBC2258FF}" type="sibTrans" cxnId="{0740DB16-55F5-4B69-9DD4-DE0501619762}">
      <dgm:prSet/>
      <dgm:spPr/>
      <dgm:t>
        <a:bodyPr/>
        <a:lstStyle/>
        <a:p>
          <a:endParaRPr lang="en-US" sz="2800"/>
        </a:p>
      </dgm:t>
    </dgm:pt>
    <dgm:pt modelId="{2AD198EF-5E35-4DCE-8157-F6F2E2783276}">
      <dgm:prSet phldrT="[Text]" custT="1"/>
      <dgm:spPr/>
      <dgm:t>
        <a:bodyPr/>
        <a:lstStyle/>
        <a:p>
          <a:r>
            <a:rPr lang="en-US" sz="800" dirty="0" err="1"/>
            <a:t>main.py</a:t>
          </a:r>
          <a:endParaRPr lang="en-US" sz="800" dirty="0"/>
        </a:p>
      </dgm:t>
    </dgm:pt>
    <dgm:pt modelId="{B2BE598A-CF53-4EAD-958F-AC3942F42736}" type="parTrans" cxnId="{A8C9EA5A-FAAC-4916-AAA1-AD4450BD9184}">
      <dgm:prSet custT="1"/>
      <dgm:spPr/>
      <dgm:t>
        <a:bodyPr/>
        <a:lstStyle/>
        <a:p>
          <a:endParaRPr lang="en-US" sz="700"/>
        </a:p>
      </dgm:t>
    </dgm:pt>
    <dgm:pt modelId="{312AAD88-89FB-4184-A457-B509728F010F}" type="sibTrans" cxnId="{A8C9EA5A-FAAC-4916-AAA1-AD4450BD9184}">
      <dgm:prSet/>
      <dgm:spPr/>
      <dgm:t>
        <a:bodyPr/>
        <a:lstStyle/>
        <a:p>
          <a:endParaRPr lang="en-US" sz="2800"/>
        </a:p>
      </dgm:t>
    </dgm:pt>
    <dgm:pt modelId="{A09C861D-2DAD-4964-84B8-895DB96D41E1}">
      <dgm:prSet phldrT="[Text]" custT="1"/>
      <dgm:spPr/>
      <dgm:t>
        <a:bodyPr/>
        <a:lstStyle/>
        <a:p>
          <a:r>
            <a:rPr lang="en-US" sz="800" dirty="0" err="1"/>
            <a:t>cleandata.py</a:t>
          </a:r>
          <a:endParaRPr lang="en-US" sz="800" dirty="0"/>
        </a:p>
      </dgm:t>
    </dgm:pt>
    <dgm:pt modelId="{B70532A7-D3DA-4B84-B3F6-1A2B4861FC82}" type="parTrans" cxnId="{8742AC99-00D9-47A2-8E57-8F8847418D2E}">
      <dgm:prSet custT="1"/>
      <dgm:spPr/>
      <dgm:t>
        <a:bodyPr/>
        <a:lstStyle/>
        <a:p>
          <a:endParaRPr lang="en-US" sz="700"/>
        </a:p>
      </dgm:t>
    </dgm:pt>
    <dgm:pt modelId="{A351257F-D917-4A72-87BA-377F26305948}" type="sibTrans" cxnId="{8742AC99-00D9-47A2-8E57-8F8847418D2E}">
      <dgm:prSet/>
      <dgm:spPr/>
      <dgm:t>
        <a:bodyPr/>
        <a:lstStyle/>
        <a:p>
          <a:endParaRPr lang="en-US" sz="2800"/>
        </a:p>
      </dgm:t>
    </dgm:pt>
    <dgm:pt modelId="{2AA71D22-D60D-4322-B69D-1EBB711EFDD8}">
      <dgm:prSet phldrT="[Text]" custT="1"/>
      <dgm:spPr/>
      <dgm:t>
        <a:bodyPr/>
        <a:lstStyle/>
        <a:p>
          <a:r>
            <a:rPr lang="en-US" sz="800" dirty="0" err="1"/>
            <a:t>EDA.py</a:t>
          </a:r>
          <a:endParaRPr lang="en-US" sz="800" dirty="0"/>
        </a:p>
      </dgm:t>
    </dgm:pt>
    <dgm:pt modelId="{FEDD39BA-6E39-47D0-8586-07F39CC8648A}" type="parTrans" cxnId="{F25FF7C0-D3E7-420E-B174-EDF39D94DC89}">
      <dgm:prSet custT="1"/>
      <dgm:spPr/>
      <dgm:t>
        <a:bodyPr/>
        <a:lstStyle/>
        <a:p>
          <a:endParaRPr lang="en-US" sz="700"/>
        </a:p>
      </dgm:t>
    </dgm:pt>
    <dgm:pt modelId="{36D757F6-BB74-4CD6-983C-66F4EAABE448}" type="sibTrans" cxnId="{F25FF7C0-D3E7-420E-B174-EDF39D94DC89}">
      <dgm:prSet/>
      <dgm:spPr/>
      <dgm:t>
        <a:bodyPr/>
        <a:lstStyle/>
        <a:p>
          <a:endParaRPr lang="en-US" sz="2800"/>
        </a:p>
      </dgm:t>
    </dgm:pt>
    <dgm:pt modelId="{993E109E-C8C8-46D8-B666-173B14BC2FD7}">
      <dgm:prSet phldrT="[Text]" custT="1"/>
      <dgm:spPr/>
      <dgm:t>
        <a:bodyPr/>
        <a:lstStyle/>
        <a:p>
          <a:r>
            <a:rPr lang="en-US" sz="800" dirty="0" err="1"/>
            <a:t>ML_models.py</a:t>
          </a:r>
          <a:endParaRPr lang="en-US" sz="800" dirty="0"/>
        </a:p>
      </dgm:t>
    </dgm:pt>
    <dgm:pt modelId="{38E3F61A-3AE0-4155-B92C-9E8FDC31F5E1}" type="parTrans" cxnId="{32A23961-4BFA-4D87-9BD3-D235FED06BC5}">
      <dgm:prSet custT="1"/>
      <dgm:spPr/>
      <dgm:t>
        <a:bodyPr/>
        <a:lstStyle/>
        <a:p>
          <a:endParaRPr lang="en-US" sz="700"/>
        </a:p>
      </dgm:t>
    </dgm:pt>
    <dgm:pt modelId="{335F12F4-C926-4121-A12D-22DA5E9B70D4}" type="sibTrans" cxnId="{32A23961-4BFA-4D87-9BD3-D235FED06BC5}">
      <dgm:prSet/>
      <dgm:spPr/>
      <dgm:t>
        <a:bodyPr/>
        <a:lstStyle/>
        <a:p>
          <a:endParaRPr lang="en-US" sz="2800"/>
        </a:p>
      </dgm:t>
    </dgm:pt>
    <dgm:pt modelId="{2BD46A2F-C42F-406A-9A1B-2C52C3E69199}" type="pres">
      <dgm:prSet presAssocID="{75F56602-1F81-43B8-8FF4-6B603C2B9FA0}" presName="diagram" presStyleCnt="0">
        <dgm:presLayoutVars>
          <dgm:chPref val="1"/>
          <dgm:dir/>
          <dgm:animOne val="branch"/>
          <dgm:animLvl val="lvl"/>
          <dgm:resizeHandles val="exact"/>
        </dgm:presLayoutVars>
      </dgm:prSet>
      <dgm:spPr/>
    </dgm:pt>
    <dgm:pt modelId="{64CF4588-342D-431F-BAAB-0FED7C7B9B22}" type="pres">
      <dgm:prSet presAssocID="{3B05B665-67A3-49B9-8B39-9C1EE857274C}" presName="root1" presStyleCnt="0"/>
      <dgm:spPr/>
    </dgm:pt>
    <dgm:pt modelId="{751A64B2-AA1B-4610-90F2-2585F0A6A46F}" type="pres">
      <dgm:prSet presAssocID="{3B05B665-67A3-49B9-8B39-9C1EE857274C}" presName="LevelOneTextNode" presStyleLbl="node0" presStyleIdx="0" presStyleCnt="1" custLinFactY="-80911" custLinFactNeighborX="-22327" custLinFactNeighborY="-100000">
        <dgm:presLayoutVars>
          <dgm:chPref val="3"/>
        </dgm:presLayoutVars>
      </dgm:prSet>
      <dgm:spPr/>
    </dgm:pt>
    <dgm:pt modelId="{8F76A44D-3E95-4BEE-A6A2-B19DE39C4CC8}" type="pres">
      <dgm:prSet presAssocID="{3B05B665-67A3-49B9-8B39-9C1EE857274C}" presName="level2hierChild" presStyleCnt="0"/>
      <dgm:spPr/>
    </dgm:pt>
    <dgm:pt modelId="{27E9DFBA-38D9-4890-81CD-E6DD6F1BD76C}" type="pres">
      <dgm:prSet presAssocID="{949292E5-5D9F-4BED-BBD5-D5D43417B63B}" presName="conn2-1" presStyleLbl="parChTrans1D2" presStyleIdx="0" presStyleCnt="2"/>
      <dgm:spPr/>
    </dgm:pt>
    <dgm:pt modelId="{CBB3C906-6C8E-43D0-A349-5CBA1BD5A1B2}" type="pres">
      <dgm:prSet presAssocID="{949292E5-5D9F-4BED-BBD5-D5D43417B63B}" presName="connTx" presStyleLbl="parChTrans1D2" presStyleIdx="0" presStyleCnt="2"/>
      <dgm:spPr/>
    </dgm:pt>
    <dgm:pt modelId="{16C6700E-9EBB-48A6-AFAB-3DD87471C1C2}" type="pres">
      <dgm:prSet presAssocID="{003EA6EE-58E5-40BF-9EA2-140291096720}" presName="root2" presStyleCnt="0"/>
      <dgm:spPr/>
    </dgm:pt>
    <dgm:pt modelId="{CD21181F-0FF4-4082-92C6-4A9B73A74EDB}" type="pres">
      <dgm:prSet presAssocID="{003EA6EE-58E5-40BF-9EA2-140291096720}" presName="LevelTwoTextNode" presStyleLbl="node2" presStyleIdx="0" presStyleCnt="2" custLinFactNeighborX="-19006" custLinFactNeighborY="-8411">
        <dgm:presLayoutVars>
          <dgm:chPref val="3"/>
        </dgm:presLayoutVars>
      </dgm:prSet>
      <dgm:spPr/>
    </dgm:pt>
    <dgm:pt modelId="{F1DFB375-DAC6-4FF8-91DE-BC0637159726}" type="pres">
      <dgm:prSet presAssocID="{003EA6EE-58E5-40BF-9EA2-140291096720}" presName="level3hierChild" presStyleCnt="0"/>
      <dgm:spPr/>
    </dgm:pt>
    <dgm:pt modelId="{22C8D88C-9200-449A-95CA-C6C951FF9EFA}" type="pres">
      <dgm:prSet presAssocID="{432DCC30-3D30-4766-AE5A-DDA1E8E1C694}" presName="conn2-1" presStyleLbl="parChTrans1D3" presStyleIdx="0" presStyleCnt="6"/>
      <dgm:spPr/>
    </dgm:pt>
    <dgm:pt modelId="{D7C91FB9-804C-419F-A840-60C1222CFEF0}" type="pres">
      <dgm:prSet presAssocID="{432DCC30-3D30-4766-AE5A-DDA1E8E1C694}" presName="connTx" presStyleLbl="parChTrans1D3" presStyleIdx="0" presStyleCnt="6"/>
      <dgm:spPr/>
    </dgm:pt>
    <dgm:pt modelId="{6F13C50F-5A4A-42FF-8D18-6257C655505C}" type="pres">
      <dgm:prSet presAssocID="{0143ECBF-D013-4B67-835C-463B22DE9D12}" presName="root2" presStyleCnt="0"/>
      <dgm:spPr/>
    </dgm:pt>
    <dgm:pt modelId="{15AA3F71-DF63-44F2-A3BA-35AE6A6DBF7D}" type="pres">
      <dgm:prSet presAssocID="{0143ECBF-D013-4B67-835C-463B22DE9D12}" presName="LevelTwoTextNode" presStyleLbl="node3" presStyleIdx="0" presStyleCnt="6" custLinFactNeighborX="239" custLinFactNeighborY="38473">
        <dgm:presLayoutVars>
          <dgm:chPref val="3"/>
        </dgm:presLayoutVars>
      </dgm:prSet>
      <dgm:spPr/>
    </dgm:pt>
    <dgm:pt modelId="{230A0D65-0855-402C-9DCF-6B08869A5139}" type="pres">
      <dgm:prSet presAssocID="{0143ECBF-D013-4B67-835C-463B22DE9D12}" presName="level3hierChild" presStyleCnt="0"/>
      <dgm:spPr/>
    </dgm:pt>
    <dgm:pt modelId="{DF8ACA11-A784-4636-BE9F-ADD52C706CBC}" type="pres">
      <dgm:prSet presAssocID="{BE7A866F-FCC5-436D-A2E0-A8A6DF76F8EB}" presName="conn2-1" presStyleLbl="parChTrans1D3" presStyleIdx="1" presStyleCnt="6"/>
      <dgm:spPr/>
    </dgm:pt>
    <dgm:pt modelId="{4E231741-F076-452D-97E4-5E3BC1C34C63}" type="pres">
      <dgm:prSet presAssocID="{BE7A866F-FCC5-436D-A2E0-A8A6DF76F8EB}" presName="connTx" presStyleLbl="parChTrans1D3" presStyleIdx="1" presStyleCnt="6"/>
      <dgm:spPr/>
    </dgm:pt>
    <dgm:pt modelId="{9101B551-1B1D-4A77-A019-BBEE43D3A318}" type="pres">
      <dgm:prSet presAssocID="{B134233E-B436-4370-8867-923B23EB229F}" presName="root2" presStyleCnt="0"/>
      <dgm:spPr/>
    </dgm:pt>
    <dgm:pt modelId="{2CE1C545-78E0-47B5-8C72-53A9EE24CD60}" type="pres">
      <dgm:prSet presAssocID="{B134233E-B436-4370-8867-923B23EB229F}" presName="LevelTwoTextNode" presStyleLbl="node3" presStyleIdx="1" presStyleCnt="6" custLinFactNeighborX="-929" custLinFactNeighborY="18316">
        <dgm:presLayoutVars>
          <dgm:chPref val="3"/>
        </dgm:presLayoutVars>
      </dgm:prSet>
      <dgm:spPr/>
    </dgm:pt>
    <dgm:pt modelId="{F811D60C-AF2A-4807-93C3-7732DE610F21}" type="pres">
      <dgm:prSet presAssocID="{B134233E-B436-4370-8867-923B23EB229F}" presName="level3hierChild" presStyleCnt="0"/>
      <dgm:spPr/>
    </dgm:pt>
    <dgm:pt modelId="{37DFA971-3BDD-4614-B3F4-FCCCA928E801}" type="pres">
      <dgm:prSet presAssocID="{0969A4AF-FC06-4FD3-8A4B-F1026C3F433B}" presName="conn2-1" presStyleLbl="parChTrans1D2" presStyleIdx="1" presStyleCnt="2"/>
      <dgm:spPr/>
    </dgm:pt>
    <dgm:pt modelId="{2ED7A92A-530E-424D-81D7-0ABA1FBF8E80}" type="pres">
      <dgm:prSet presAssocID="{0969A4AF-FC06-4FD3-8A4B-F1026C3F433B}" presName="connTx" presStyleLbl="parChTrans1D2" presStyleIdx="1" presStyleCnt="2"/>
      <dgm:spPr/>
    </dgm:pt>
    <dgm:pt modelId="{E5225CE1-2F09-4369-9607-0D669EBA8068}" type="pres">
      <dgm:prSet presAssocID="{191770CA-EAB0-484A-8FFB-8F7DA062CE62}" presName="root2" presStyleCnt="0"/>
      <dgm:spPr/>
    </dgm:pt>
    <dgm:pt modelId="{250F3298-E4AA-4904-A12B-AAC232EBAA5C}" type="pres">
      <dgm:prSet presAssocID="{191770CA-EAB0-484A-8FFB-8F7DA062CE62}" presName="LevelTwoTextNode" presStyleLbl="node2" presStyleIdx="1" presStyleCnt="2" custLinFactY="-94165" custLinFactNeighborX="-19006" custLinFactNeighborY="-100000">
        <dgm:presLayoutVars>
          <dgm:chPref val="3"/>
        </dgm:presLayoutVars>
      </dgm:prSet>
      <dgm:spPr/>
    </dgm:pt>
    <dgm:pt modelId="{BFED8BB7-D33D-472F-9935-70CC83B2F037}" type="pres">
      <dgm:prSet presAssocID="{191770CA-EAB0-484A-8FFB-8F7DA062CE62}" presName="level3hierChild" presStyleCnt="0"/>
      <dgm:spPr/>
    </dgm:pt>
    <dgm:pt modelId="{500CC38C-370D-4E38-962F-8E689C001DB3}" type="pres">
      <dgm:prSet presAssocID="{B2BE598A-CF53-4EAD-958F-AC3942F42736}" presName="conn2-1" presStyleLbl="parChTrans1D3" presStyleIdx="2" presStyleCnt="6"/>
      <dgm:spPr/>
    </dgm:pt>
    <dgm:pt modelId="{85D74912-EC50-4B9F-B5C0-FAED0F6C91EF}" type="pres">
      <dgm:prSet presAssocID="{B2BE598A-CF53-4EAD-958F-AC3942F42736}" presName="connTx" presStyleLbl="parChTrans1D3" presStyleIdx="2" presStyleCnt="6"/>
      <dgm:spPr/>
    </dgm:pt>
    <dgm:pt modelId="{00CEF6A7-71FB-4F30-8D68-E51F32B89E83}" type="pres">
      <dgm:prSet presAssocID="{2AD198EF-5E35-4DCE-8157-F6F2E2783276}" presName="root2" presStyleCnt="0"/>
      <dgm:spPr/>
    </dgm:pt>
    <dgm:pt modelId="{88EDACE5-21AE-4482-B8C7-116CF3A27E99}" type="pres">
      <dgm:prSet presAssocID="{2AD198EF-5E35-4DCE-8157-F6F2E2783276}" presName="LevelTwoTextNode" presStyleLbl="node3" presStyleIdx="2" presStyleCnt="6" custLinFactNeighborX="-1947" custLinFactNeighborY="15969">
        <dgm:presLayoutVars>
          <dgm:chPref val="3"/>
        </dgm:presLayoutVars>
      </dgm:prSet>
      <dgm:spPr/>
    </dgm:pt>
    <dgm:pt modelId="{80B51281-666C-4AB5-84E9-437113A56E9E}" type="pres">
      <dgm:prSet presAssocID="{2AD198EF-5E35-4DCE-8157-F6F2E2783276}" presName="level3hierChild" presStyleCnt="0"/>
      <dgm:spPr/>
    </dgm:pt>
    <dgm:pt modelId="{5B061652-2171-4D39-8BCD-A835674795F1}" type="pres">
      <dgm:prSet presAssocID="{B70532A7-D3DA-4B84-B3F6-1A2B4861FC82}" presName="conn2-1" presStyleLbl="parChTrans1D3" presStyleIdx="3" presStyleCnt="6"/>
      <dgm:spPr/>
    </dgm:pt>
    <dgm:pt modelId="{5B52B8B1-5A7E-47DC-BFAF-F4C44426EF47}" type="pres">
      <dgm:prSet presAssocID="{B70532A7-D3DA-4B84-B3F6-1A2B4861FC82}" presName="connTx" presStyleLbl="parChTrans1D3" presStyleIdx="3" presStyleCnt="6"/>
      <dgm:spPr/>
    </dgm:pt>
    <dgm:pt modelId="{9501ABE0-7D23-49A4-8799-651C2C2C8E56}" type="pres">
      <dgm:prSet presAssocID="{A09C861D-2DAD-4964-84B8-895DB96D41E1}" presName="root2" presStyleCnt="0"/>
      <dgm:spPr/>
    </dgm:pt>
    <dgm:pt modelId="{11F686DE-25FA-4C6B-B5BD-0426FD435EBF}" type="pres">
      <dgm:prSet presAssocID="{A09C861D-2DAD-4964-84B8-895DB96D41E1}" presName="LevelTwoTextNode" presStyleLbl="node3" presStyleIdx="3" presStyleCnt="6" custScaleX="96938" custLinFactNeighborX="-2530" custLinFactNeighborY="-7500">
        <dgm:presLayoutVars>
          <dgm:chPref val="3"/>
        </dgm:presLayoutVars>
      </dgm:prSet>
      <dgm:spPr/>
    </dgm:pt>
    <dgm:pt modelId="{32D9AA0C-B29A-4CDD-BC13-44F570C7D123}" type="pres">
      <dgm:prSet presAssocID="{A09C861D-2DAD-4964-84B8-895DB96D41E1}" presName="level3hierChild" presStyleCnt="0"/>
      <dgm:spPr/>
    </dgm:pt>
    <dgm:pt modelId="{4D73C71E-89F8-46D7-ABCD-94CC477E1629}" type="pres">
      <dgm:prSet presAssocID="{FEDD39BA-6E39-47D0-8586-07F39CC8648A}" presName="conn2-1" presStyleLbl="parChTrans1D3" presStyleIdx="4" presStyleCnt="6"/>
      <dgm:spPr/>
    </dgm:pt>
    <dgm:pt modelId="{031D1B23-0E26-4678-BE6A-437811C2DF66}" type="pres">
      <dgm:prSet presAssocID="{FEDD39BA-6E39-47D0-8586-07F39CC8648A}" presName="connTx" presStyleLbl="parChTrans1D3" presStyleIdx="4" presStyleCnt="6"/>
      <dgm:spPr/>
    </dgm:pt>
    <dgm:pt modelId="{54A643DF-6179-4C93-8A7A-0DD209DD08D7}" type="pres">
      <dgm:prSet presAssocID="{2AA71D22-D60D-4322-B69D-1EBB711EFDD8}" presName="root2" presStyleCnt="0"/>
      <dgm:spPr/>
    </dgm:pt>
    <dgm:pt modelId="{2370C263-D04C-4203-963B-8F5DE028DD68}" type="pres">
      <dgm:prSet presAssocID="{2AA71D22-D60D-4322-B69D-1EBB711EFDD8}" presName="LevelTwoTextNode" presStyleLbl="node3" presStyleIdx="4" presStyleCnt="6" custLinFactNeighborX="-2530" custLinFactNeighborY="-25982">
        <dgm:presLayoutVars>
          <dgm:chPref val="3"/>
        </dgm:presLayoutVars>
      </dgm:prSet>
      <dgm:spPr/>
    </dgm:pt>
    <dgm:pt modelId="{026ADC69-F3F6-473F-9715-C26D88688F3B}" type="pres">
      <dgm:prSet presAssocID="{2AA71D22-D60D-4322-B69D-1EBB711EFDD8}" presName="level3hierChild" presStyleCnt="0"/>
      <dgm:spPr/>
    </dgm:pt>
    <dgm:pt modelId="{58F4492D-8348-40AC-AEC6-55C7C3535C7C}" type="pres">
      <dgm:prSet presAssocID="{38E3F61A-3AE0-4155-B92C-9E8FDC31F5E1}" presName="conn2-1" presStyleLbl="parChTrans1D3" presStyleIdx="5" presStyleCnt="6"/>
      <dgm:spPr/>
    </dgm:pt>
    <dgm:pt modelId="{9B1C92DF-85F9-4E10-9A54-D70B27BED890}" type="pres">
      <dgm:prSet presAssocID="{38E3F61A-3AE0-4155-B92C-9E8FDC31F5E1}" presName="connTx" presStyleLbl="parChTrans1D3" presStyleIdx="5" presStyleCnt="6"/>
      <dgm:spPr/>
    </dgm:pt>
    <dgm:pt modelId="{2CDA1DCB-B9F9-4A50-988C-DD08A9CE3EC9}" type="pres">
      <dgm:prSet presAssocID="{993E109E-C8C8-46D8-B666-173B14BC2FD7}" presName="root2" presStyleCnt="0"/>
      <dgm:spPr/>
    </dgm:pt>
    <dgm:pt modelId="{3E4CFFF9-FD55-47C7-9E6D-F0C6A9412ADB}" type="pres">
      <dgm:prSet presAssocID="{993E109E-C8C8-46D8-B666-173B14BC2FD7}" presName="LevelTwoTextNode" presStyleLbl="node3" presStyleIdx="5" presStyleCnt="6" custLinFactNeighborX="-2530" custLinFactNeighborY="-44463">
        <dgm:presLayoutVars>
          <dgm:chPref val="3"/>
        </dgm:presLayoutVars>
      </dgm:prSet>
      <dgm:spPr/>
    </dgm:pt>
    <dgm:pt modelId="{1F504D06-2833-4921-BF41-19F5946FA07C}" type="pres">
      <dgm:prSet presAssocID="{993E109E-C8C8-46D8-B666-173B14BC2FD7}" presName="level3hierChild" presStyleCnt="0"/>
      <dgm:spPr/>
    </dgm:pt>
  </dgm:ptLst>
  <dgm:cxnLst>
    <dgm:cxn modelId="{7D95AB07-D0F7-4D10-8682-A4DBEC8DD21B}" srcId="{3B05B665-67A3-49B9-8B39-9C1EE857274C}" destId="{003EA6EE-58E5-40BF-9EA2-140291096720}" srcOrd="0" destOrd="0" parTransId="{949292E5-5D9F-4BED-BBD5-D5D43417B63B}" sibTransId="{96CC86AB-B719-427D-9B56-92BC9C4FE9D3}"/>
    <dgm:cxn modelId="{0CF6C012-F275-41F0-8DD0-AE524D8F0429}" type="presOf" srcId="{BE7A866F-FCC5-436D-A2E0-A8A6DF76F8EB}" destId="{4E231741-F076-452D-97E4-5E3BC1C34C63}" srcOrd="1" destOrd="0" presId="urn:microsoft.com/office/officeart/2005/8/layout/hierarchy2"/>
    <dgm:cxn modelId="{827D0814-B16B-4309-89AB-992AA109BBD5}" type="presOf" srcId="{B134233E-B436-4370-8867-923B23EB229F}" destId="{2CE1C545-78E0-47B5-8C72-53A9EE24CD60}" srcOrd="0" destOrd="0" presId="urn:microsoft.com/office/officeart/2005/8/layout/hierarchy2"/>
    <dgm:cxn modelId="{0740DB16-55F5-4B69-9DD4-DE0501619762}" srcId="{3B05B665-67A3-49B9-8B39-9C1EE857274C}" destId="{191770CA-EAB0-484A-8FFB-8F7DA062CE62}" srcOrd="1" destOrd="0" parTransId="{0969A4AF-FC06-4FD3-8A4B-F1026C3F433B}" sibTransId="{2F79FE89-23AB-494F-9A0B-78BBBC2258FF}"/>
    <dgm:cxn modelId="{90DC8E1B-16E1-438F-A627-01363ECD2564}" srcId="{003EA6EE-58E5-40BF-9EA2-140291096720}" destId="{B134233E-B436-4370-8867-923B23EB229F}" srcOrd="1" destOrd="0" parTransId="{BE7A866F-FCC5-436D-A2E0-A8A6DF76F8EB}" sibTransId="{28A2D2F8-9ECA-46A6-A8B8-E71743D29E16}"/>
    <dgm:cxn modelId="{40B8D41D-B27E-4C0C-ACCF-96F520139232}" type="presOf" srcId="{432DCC30-3D30-4766-AE5A-DDA1E8E1C694}" destId="{22C8D88C-9200-449A-95CA-C6C951FF9EFA}" srcOrd="0" destOrd="0" presId="urn:microsoft.com/office/officeart/2005/8/layout/hierarchy2"/>
    <dgm:cxn modelId="{4B50A723-0D81-437A-8C22-5BEDBC396244}" type="presOf" srcId="{191770CA-EAB0-484A-8FFB-8F7DA062CE62}" destId="{250F3298-E4AA-4904-A12B-AAC232EBAA5C}" srcOrd="0" destOrd="0" presId="urn:microsoft.com/office/officeart/2005/8/layout/hierarchy2"/>
    <dgm:cxn modelId="{72CCEB2C-2900-4062-AA95-A57FDC79E9A7}" type="presOf" srcId="{75F56602-1F81-43B8-8FF4-6B603C2B9FA0}" destId="{2BD46A2F-C42F-406A-9A1B-2C52C3E69199}" srcOrd="0" destOrd="0" presId="urn:microsoft.com/office/officeart/2005/8/layout/hierarchy2"/>
    <dgm:cxn modelId="{227C052D-DBB0-4A4E-82F7-A2793D5804D0}" type="presOf" srcId="{2AA71D22-D60D-4322-B69D-1EBB711EFDD8}" destId="{2370C263-D04C-4203-963B-8F5DE028DD68}" srcOrd="0" destOrd="0" presId="urn:microsoft.com/office/officeart/2005/8/layout/hierarchy2"/>
    <dgm:cxn modelId="{1BA16D2D-1FFE-4BDB-9194-8E89354C94DD}" type="presOf" srcId="{2AD198EF-5E35-4DCE-8157-F6F2E2783276}" destId="{88EDACE5-21AE-4482-B8C7-116CF3A27E99}" srcOrd="0" destOrd="0" presId="urn:microsoft.com/office/officeart/2005/8/layout/hierarchy2"/>
    <dgm:cxn modelId="{E95E083B-AC39-4287-9EBD-A98C71668531}" type="presOf" srcId="{949292E5-5D9F-4BED-BBD5-D5D43417B63B}" destId="{CBB3C906-6C8E-43D0-A349-5CBA1BD5A1B2}" srcOrd="1" destOrd="0" presId="urn:microsoft.com/office/officeart/2005/8/layout/hierarchy2"/>
    <dgm:cxn modelId="{12791441-3641-4289-817F-E1F421060292}" type="presOf" srcId="{3B05B665-67A3-49B9-8B39-9C1EE857274C}" destId="{751A64B2-AA1B-4610-90F2-2585F0A6A46F}" srcOrd="0" destOrd="0" presId="urn:microsoft.com/office/officeart/2005/8/layout/hierarchy2"/>
    <dgm:cxn modelId="{33DF3C45-E7C0-432A-A20B-7B8375196FCB}" type="presOf" srcId="{38E3F61A-3AE0-4155-B92C-9E8FDC31F5E1}" destId="{58F4492D-8348-40AC-AEC6-55C7C3535C7C}" srcOrd="0" destOrd="0" presId="urn:microsoft.com/office/officeart/2005/8/layout/hierarchy2"/>
    <dgm:cxn modelId="{6AF8324C-F99B-4B0C-993F-E29DE806F111}" srcId="{75F56602-1F81-43B8-8FF4-6B603C2B9FA0}" destId="{3B05B665-67A3-49B9-8B39-9C1EE857274C}" srcOrd="0" destOrd="0" parTransId="{C774EF35-4A74-4DA9-A4C0-0DDDB4D34667}" sibTransId="{228C30FF-8E66-484E-B0F5-02F5B778C350}"/>
    <dgm:cxn modelId="{FC242A57-4FB6-4710-8A29-E686C5547E12}" type="presOf" srcId="{FEDD39BA-6E39-47D0-8586-07F39CC8648A}" destId="{4D73C71E-89F8-46D7-ABCD-94CC477E1629}" srcOrd="0" destOrd="0" presId="urn:microsoft.com/office/officeart/2005/8/layout/hierarchy2"/>
    <dgm:cxn modelId="{A8C9EA5A-FAAC-4916-AAA1-AD4450BD9184}" srcId="{191770CA-EAB0-484A-8FFB-8F7DA062CE62}" destId="{2AD198EF-5E35-4DCE-8157-F6F2E2783276}" srcOrd="0" destOrd="0" parTransId="{B2BE598A-CF53-4EAD-958F-AC3942F42736}" sibTransId="{312AAD88-89FB-4184-A457-B509728F010F}"/>
    <dgm:cxn modelId="{802DF15F-24A8-4105-A8E8-DD6AAFF32DF5}" type="presOf" srcId="{432DCC30-3D30-4766-AE5A-DDA1E8E1C694}" destId="{D7C91FB9-804C-419F-A840-60C1222CFEF0}" srcOrd="1" destOrd="0" presId="urn:microsoft.com/office/officeart/2005/8/layout/hierarchy2"/>
    <dgm:cxn modelId="{32A23961-4BFA-4D87-9BD3-D235FED06BC5}" srcId="{191770CA-EAB0-484A-8FFB-8F7DA062CE62}" destId="{993E109E-C8C8-46D8-B666-173B14BC2FD7}" srcOrd="3" destOrd="0" parTransId="{38E3F61A-3AE0-4155-B92C-9E8FDC31F5E1}" sibTransId="{335F12F4-C926-4121-A12D-22DA5E9B70D4}"/>
    <dgm:cxn modelId="{A56FFB75-420F-404A-B63E-43D656068DC4}" type="presOf" srcId="{993E109E-C8C8-46D8-B666-173B14BC2FD7}" destId="{3E4CFFF9-FD55-47C7-9E6D-F0C6A9412ADB}" srcOrd="0" destOrd="0" presId="urn:microsoft.com/office/officeart/2005/8/layout/hierarchy2"/>
    <dgm:cxn modelId="{3C30DC77-46F1-458F-A870-79759412D8BC}" type="presOf" srcId="{38E3F61A-3AE0-4155-B92C-9E8FDC31F5E1}" destId="{9B1C92DF-85F9-4E10-9A54-D70B27BED890}" srcOrd="1" destOrd="0" presId="urn:microsoft.com/office/officeart/2005/8/layout/hierarchy2"/>
    <dgm:cxn modelId="{AC295178-346F-41CB-96EA-EF7BB862CAC7}" type="presOf" srcId="{003EA6EE-58E5-40BF-9EA2-140291096720}" destId="{CD21181F-0FF4-4082-92C6-4A9B73A74EDB}" srcOrd="0" destOrd="0" presId="urn:microsoft.com/office/officeart/2005/8/layout/hierarchy2"/>
    <dgm:cxn modelId="{645B0791-D5DF-4BF7-AFF9-DEC141642B4C}" type="presOf" srcId="{949292E5-5D9F-4BED-BBD5-D5D43417B63B}" destId="{27E9DFBA-38D9-4890-81CD-E6DD6F1BD76C}" srcOrd="0" destOrd="0" presId="urn:microsoft.com/office/officeart/2005/8/layout/hierarchy2"/>
    <dgm:cxn modelId="{D41BE995-3D22-4D8E-9090-3309CF0B6094}" type="presOf" srcId="{B70532A7-D3DA-4B84-B3F6-1A2B4861FC82}" destId="{5B52B8B1-5A7E-47DC-BFAF-F4C44426EF47}" srcOrd="1" destOrd="0" presId="urn:microsoft.com/office/officeart/2005/8/layout/hierarchy2"/>
    <dgm:cxn modelId="{03B64096-807B-476E-8A01-F92F8F51B0DC}" type="presOf" srcId="{0969A4AF-FC06-4FD3-8A4B-F1026C3F433B}" destId="{37DFA971-3BDD-4614-B3F4-FCCCA928E801}" srcOrd="0" destOrd="0" presId="urn:microsoft.com/office/officeart/2005/8/layout/hierarchy2"/>
    <dgm:cxn modelId="{253A2B98-A0EE-42ED-93E5-503789C3CF60}" type="presOf" srcId="{A09C861D-2DAD-4964-84B8-895DB96D41E1}" destId="{11F686DE-25FA-4C6B-B5BD-0426FD435EBF}" srcOrd="0" destOrd="0" presId="urn:microsoft.com/office/officeart/2005/8/layout/hierarchy2"/>
    <dgm:cxn modelId="{B9D63D98-6BC1-40A8-8446-CB78C974C776}" type="presOf" srcId="{0143ECBF-D013-4B67-835C-463B22DE9D12}" destId="{15AA3F71-DF63-44F2-A3BA-35AE6A6DBF7D}" srcOrd="0" destOrd="0" presId="urn:microsoft.com/office/officeart/2005/8/layout/hierarchy2"/>
    <dgm:cxn modelId="{8742AC99-00D9-47A2-8E57-8F8847418D2E}" srcId="{191770CA-EAB0-484A-8FFB-8F7DA062CE62}" destId="{A09C861D-2DAD-4964-84B8-895DB96D41E1}" srcOrd="1" destOrd="0" parTransId="{B70532A7-D3DA-4B84-B3F6-1A2B4861FC82}" sibTransId="{A351257F-D917-4A72-87BA-377F26305948}"/>
    <dgm:cxn modelId="{033F3EA1-BD91-41F0-9EE6-646EC37511B7}" type="presOf" srcId="{FEDD39BA-6E39-47D0-8586-07F39CC8648A}" destId="{031D1B23-0E26-4678-BE6A-437811C2DF66}" srcOrd="1" destOrd="0" presId="urn:microsoft.com/office/officeart/2005/8/layout/hierarchy2"/>
    <dgm:cxn modelId="{1D3DB3AD-26E0-4D74-BBCF-803793C48395}" type="presOf" srcId="{B2BE598A-CF53-4EAD-958F-AC3942F42736}" destId="{500CC38C-370D-4E38-962F-8E689C001DB3}" srcOrd="0" destOrd="0" presId="urn:microsoft.com/office/officeart/2005/8/layout/hierarchy2"/>
    <dgm:cxn modelId="{F25FF7C0-D3E7-420E-B174-EDF39D94DC89}" srcId="{191770CA-EAB0-484A-8FFB-8F7DA062CE62}" destId="{2AA71D22-D60D-4322-B69D-1EBB711EFDD8}" srcOrd="2" destOrd="0" parTransId="{FEDD39BA-6E39-47D0-8586-07F39CC8648A}" sibTransId="{36D757F6-BB74-4CD6-983C-66F4EAABE448}"/>
    <dgm:cxn modelId="{DE6C67D2-ABBE-4E43-AFA7-04D6D3423257}" type="presOf" srcId="{0969A4AF-FC06-4FD3-8A4B-F1026C3F433B}" destId="{2ED7A92A-530E-424D-81D7-0ABA1FBF8E80}" srcOrd="1" destOrd="0" presId="urn:microsoft.com/office/officeart/2005/8/layout/hierarchy2"/>
    <dgm:cxn modelId="{236EDDD5-EEC1-4D6F-A5ED-9B125F0B7CC3}" type="presOf" srcId="{BE7A866F-FCC5-436D-A2E0-A8A6DF76F8EB}" destId="{DF8ACA11-A784-4636-BE9F-ADD52C706CBC}" srcOrd="0" destOrd="0" presId="urn:microsoft.com/office/officeart/2005/8/layout/hierarchy2"/>
    <dgm:cxn modelId="{EB15E1DB-1BEC-4B05-9D46-CAE0DA7F42CF}" type="presOf" srcId="{B70532A7-D3DA-4B84-B3F6-1A2B4861FC82}" destId="{5B061652-2171-4D39-8BCD-A835674795F1}" srcOrd="0" destOrd="0" presId="urn:microsoft.com/office/officeart/2005/8/layout/hierarchy2"/>
    <dgm:cxn modelId="{D8D574F3-0600-44B8-8701-B6FBF837EB3F}" srcId="{003EA6EE-58E5-40BF-9EA2-140291096720}" destId="{0143ECBF-D013-4B67-835C-463B22DE9D12}" srcOrd="0" destOrd="0" parTransId="{432DCC30-3D30-4766-AE5A-DDA1E8E1C694}" sibTransId="{9C1A1D46-92B6-49D8-9042-590A4D8B1732}"/>
    <dgm:cxn modelId="{C3DDC5FA-6BCF-4CD2-9537-174A722B2F48}" type="presOf" srcId="{B2BE598A-CF53-4EAD-958F-AC3942F42736}" destId="{85D74912-EC50-4B9F-B5C0-FAED0F6C91EF}" srcOrd="1" destOrd="0" presId="urn:microsoft.com/office/officeart/2005/8/layout/hierarchy2"/>
    <dgm:cxn modelId="{DA167C48-0D28-4FFB-B02F-25A95E59E537}" type="presParOf" srcId="{2BD46A2F-C42F-406A-9A1B-2C52C3E69199}" destId="{64CF4588-342D-431F-BAAB-0FED7C7B9B22}" srcOrd="0" destOrd="0" presId="urn:microsoft.com/office/officeart/2005/8/layout/hierarchy2"/>
    <dgm:cxn modelId="{1B5AD2ED-0FE6-464C-AC09-2549B1CF9842}" type="presParOf" srcId="{64CF4588-342D-431F-BAAB-0FED7C7B9B22}" destId="{751A64B2-AA1B-4610-90F2-2585F0A6A46F}" srcOrd="0" destOrd="0" presId="urn:microsoft.com/office/officeart/2005/8/layout/hierarchy2"/>
    <dgm:cxn modelId="{7958BF3E-9E93-424C-8606-C6A5A68207BE}" type="presParOf" srcId="{64CF4588-342D-431F-BAAB-0FED7C7B9B22}" destId="{8F76A44D-3E95-4BEE-A6A2-B19DE39C4CC8}" srcOrd="1" destOrd="0" presId="urn:microsoft.com/office/officeart/2005/8/layout/hierarchy2"/>
    <dgm:cxn modelId="{FED4E04F-EAE7-4F1A-B20E-86EA488CCD51}" type="presParOf" srcId="{8F76A44D-3E95-4BEE-A6A2-B19DE39C4CC8}" destId="{27E9DFBA-38D9-4890-81CD-E6DD6F1BD76C}" srcOrd="0" destOrd="0" presId="urn:microsoft.com/office/officeart/2005/8/layout/hierarchy2"/>
    <dgm:cxn modelId="{4DAB4116-E1F6-426C-BB8A-BE977770BC78}" type="presParOf" srcId="{27E9DFBA-38D9-4890-81CD-E6DD6F1BD76C}" destId="{CBB3C906-6C8E-43D0-A349-5CBA1BD5A1B2}" srcOrd="0" destOrd="0" presId="urn:microsoft.com/office/officeart/2005/8/layout/hierarchy2"/>
    <dgm:cxn modelId="{CABA1819-422B-49C8-AB06-30CA26876005}" type="presParOf" srcId="{8F76A44D-3E95-4BEE-A6A2-B19DE39C4CC8}" destId="{16C6700E-9EBB-48A6-AFAB-3DD87471C1C2}" srcOrd="1" destOrd="0" presId="urn:microsoft.com/office/officeart/2005/8/layout/hierarchy2"/>
    <dgm:cxn modelId="{4F6830B5-5EE1-4F69-8B32-8B328CC109CA}" type="presParOf" srcId="{16C6700E-9EBB-48A6-AFAB-3DD87471C1C2}" destId="{CD21181F-0FF4-4082-92C6-4A9B73A74EDB}" srcOrd="0" destOrd="0" presId="urn:microsoft.com/office/officeart/2005/8/layout/hierarchy2"/>
    <dgm:cxn modelId="{31E42972-CF10-43A3-BB25-4D92F717AAD0}" type="presParOf" srcId="{16C6700E-9EBB-48A6-AFAB-3DD87471C1C2}" destId="{F1DFB375-DAC6-4FF8-91DE-BC0637159726}" srcOrd="1" destOrd="0" presId="urn:microsoft.com/office/officeart/2005/8/layout/hierarchy2"/>
    <dgm:cxn modelId="{1481466E-67EC-4F0D-AA7D-7216536A42DE}" type="presParOf" srcId="{F1DFB375-DAC6-4FF8-91DE-BC0637159726}" destId="{22C8D88C-9200-449A-95CA-C6C951FF9EFA}" srcOrd="0" destOrd="0" presId="urn:microsoft.com/office/officeart/2005/8/layout/hierarchy2"/>
    <dgm:cxn modelId="{C002A4BD-B373-48F9-B4BC-4B64A433AC63}" type="presParOf" srcId="{22C8D88C-9200-449A-95CA-C6C951FF9EFA}" destId="{D7C91FB9-804C-419F-A840-60C1222CFEF0}" srcOrd="0" destOrd="0" presId="urn:microsoft.com/office/officeart/2005/8/layout/hierarchy2"/>
    <dgm:cxn modelId="{4E2FCB29-967C-400C-AA7E-2366FBDE5021}" type="presParOf" srcId="{F1DFB375-DAC6-4FF8-91DE-BC0637159726}" destId="{6F13C50F-5A4A-42FF-8D18-6257C655505C}" srcOrd="1" destOrd="0" presId="urn:microsoft.com/office/officeart/2005/8/layout/hierarchy2"/>
    <dgm:cxn modelId="{EB2E3E62-F35F-4D5D-8F53-87AAEEBC38F8}" type="presParOf" srcId="{6F13C50F-5A4A-42FF-8D18-6257C655505C}" destId="{15AA3F71-DF63-44F2-A3BA-35AE6A6DBF7D}" srcOrd="0" destOrd="0" presId="urn:microsoft.com/office/officeart/2005/8/layout/hierarchy2"/>
    <dgm:cxn modelId="{3BEF54BF-40B9-4A1B-9673-70A1B3211219}" type="presParOf" srcId="{6F13C50F-5A4A-42FF-8D18-6257C655505C}" destId="{230A0D65-0855-402C-9DCF-6B08869A5139}" srcOrd="1" destOrd="0" presId="urn:microsoft.com/office/officeart/2005/8/layout/hierarchy2"/>
    <dgm:cxn modelId="{F7F42E77-5BB6-4B82-AA30-014AC76942A1}" type="presParOf" srcId="{F1DFB375-DAC6-4FF8-91DE-BC0637159726}" destId="{DF8ACA11-A784-4636-BE9F-ADD52C706CBC}" srcOrd="2" destOrd="0" presId="urn:microsoft.com/office/officeart/2005/8/layout/hierarchy2"/>
    <dgm:cxn modelId="{ABA9573A-674F-4B6B-A7A3-E114FBC78CE6}" type="presParOf" srcId="{DF8ACA11-A784-4636-BE9F-ADD52C706CBC}" destId="{4E231741-F076-452D-97E4-5E3BC1C34C63}" srcOrd="0" destOrd="0" presId="urn:microsoft.com/office/officeart/2005/8/layout/hierarchy2"/>
    <dgm:cxn modelId="{AB18FE6F-69E0-434D-98EC-D0A50DE8EFDD}" type="presParOf" srcId="{F1DFB375-DAC6-4FF8-91DE-BC0637159726}" destId="{9101B551-1B1D-4A77-A019-BBEE43D3A318}" srcOrd="3" destOrd="0" presId="urn:microsoft.com/office/officeart/2005/8/layout/hierarchy2"/>
    <dgm:cxn modelId="{8307E35C-5E52-49B6-BB05-2D259F287C68}" type="presParOf" srcId="{9101B551-1B1D-4A77-A019-BBEE43D3A318}" destId="{2CE1C545-78E0-47B5-8C72-53A9EE24CD60}" srcOrd="0" destOrd="0" presId="urn:microsoft.com/office/officeart/2005/8/layout/hierarchy2"/>
    <dgm:cxn modelId="{9A90812E-5099-421E-9B65-E2070BBDE6CA}" type="presParOf" srcId="{9101B551-1B1D-4A77-A019-BBEE43D3A318}" destId="{F811D60C-AF2A-4807-93C3-7732DE610F21}" srcOrd="1" destOrd="0" presId="urn:microsoft.com/office/officeart/2005/8/layout/hierarchy2"/>
    <dgm:cxn modelId="{F59BC658-6476-4876-99AF-08A18BC2A382}" type="presParOf" srcId="{8F76A44D-3E95-4BEE-A6A2-B19DE39C4CC8}" destId="{37DFA971-3BDD-4614-B3F4-FCCCA928E801}" srcOrd="2" destOrd="0" presId="urn:microsoft.com/office/officeart/2005/8/layout/hierarchy2"/>
    <dgm:cxn modelId="{263724E8-0992-438A-B62B-CFB7E1F2BF6E}" type="presParOf" srcId="{37DFA971-3BDD-4614-B3F4-FCCCA928E801}" destId="{2ED7A92A-530E-424D-81D7-0ABA1FBF8E80}" srcOrd="0" destOrd="0" presId="urn:microsoft.com/office/officeart/2005/8/layout/hierarchy2"/>
    <dgm:cxn modelId="{A743CC83-5C65-4E86-B1ED-141EEAE14292}" type="presParOf" srcId="{8F76A44D-3E95-4BEE-A6A2-B19DE39C4CC8}" destId="{E5225CE1-2F09-4369-9607-0D669EBA8068}" srcOrd="3" destOrd="0" presId="urn:microsoft.com/office/officeart/2005/8/layout/hierarchy2"/>
    <dgm:cxn modelId="{13F60FB6-864B-4C0D-B4B6-8761262278BE}" type="presParOf" srcId="{E5225CE1-2F09-4369-9607-0D669EBA8068}" destId="{250F3298-E4AA-4904-A12B-AAC232EBAA5C}" srcOrd="0" destOrd="0" presId="urn:microsoft.com/office/officeart/2005/8/layout/hierarchy2"/>
    <dgm:cxn modelId="{B70E8137-C37A-44AC-8BAA-39CBB03AC1BD}" type="presParOf" srcId="{E5225CE1-2F09-4369-9607-0D669EBA8068}" destId="{BFED8BB7-D33D-472F-9935-70CC83B2F037}" srcOrd="1" destOrd="0" presId="urn:microsoft.com/office/officeart/2005/8/layout/hierarchy2"/>
    <dgm:cxn modelId="{56F14A3C-3BCE-4517-841D-A97001E59A91}" type="presParOf" srcId="{BFED8BB7-D33D-472F-9935-70CC83B2F037}" destId="{500CC38C-370D-4E38-962F-8E689C001DB3}" srcOrd="0" destOrd="0" presId="urn:microsoft.com/office/officeart/2005/8/layout/hierarchy2"/>
    <dgm:cxn modelId="{7530BF15-CC9C-4BE2-A35D-3E90DF15DC28}" type="presParOf" srcId="{500CC38C-370D-4E38-962F-8E689C001DB3}" destId="{85D74912-EC50-4B9F-B5C0-FAED0F6C91EF}" srcOrd="0" destOrd="0" presId="urn:microsoft.com/office/officeart/2005/8/layout/hierarchy2"/>
    <dgm:cxn modelId="{B88CD780-6672-4E4F-8505-8AEBEF1160B4}" type="presParOf" srcId="{BFED8BB7-D33D-472F-9935-70CC83B2F037}" destId="{00CEF6A7-71FB-4F30-8D68-E51F32B89E83}" srcOrd="1" destOrd="0" presId="urn:microsoft.com/office/officeart/2005/8/layout/hierarchy2"/>
    <dgm:cxn modelId="{685B8372-110F-416E-AADF-064D1700CA40}" type="presParOf" srcId="{00CEF6A7-71FB-4F30-8D68-E51F32B89E83}" destId="{88EDACE5-21AE-4482-B8C7-116CF3A27E99}" srcOrd="0" destOrd="0" presId="urn:microsoft.com/office/officeart/2005/8/layout/hierarchy2"/>
    <dgm:cxn modelId="{68D0E304-7B0B-4DDE-8231-B847C0197ACA}" type="presParOf" srcId="{00CEF6A7-71FB-4F30-8D68-E51F32B89E83}" destId="{80B51281-666C-4AB5-84E9-437113A56E9E}" srcOrd="1" destOrd="0" presId="urn:microsoft.com/office/officeart/2005/8/layout/hierarchy2"/>
    <dgm:cxn modelId="{808B507F-1DEA-46E5-8F49-DDE274A330BE}" type="presParOf" srcId="{BFED8BB7-D33D-472F-9935-70CC83B2F037}" destId="{5B061652-2171-4D39-8BCD-A835674795F1}" srcOrd="2" destOrd="0" presId="urn:microsoft.com/office/officeart/2005/8/layout/hierarchy2"/>
    <dgm:cxn modelId="{2323DCFF-9958-4A36-AFAD-442C2273203F}" type="presParOf" srcId="{5B061652-2171-4D39-8BCD-A835674795F1}" destId="{5B52B8B1-5A7E-47DC-BFAF-F4C44426EF47}" srcOrd="0" destOrd="0" presId="urn:microsoft.com/office/officeart/2005/8/layout/hierarchy2"/>
    <dgm:cxn modelId="{2E2F11F9-F4E7-4A44-80B7-3CDCAF4A0F67}" type="presParOf" srcId="{BFED8BB7-D33D-472F-9935-70CC83B2F037}" destId="{9501ABE0-7D23-49A4-8799-651C2C2C8E56}" srcOrd="3" destOrd="0" presId="urn:microsoft.com/office/officeart/2005/8/layout/hierarchy2"/>
    <dgm:cxn modelId="{9A0C8C25-D444-4FFA-9A6F-97E3F0ABAD7C}" type="presParOf" srcId="{9501ABE0-7D23-49A4-8799-651C2C2C8E56}" destId="{11F686DE-25FA-4C6B-B5BD-0426FD435EBF}" srcOrd="0" destOrd="0" presId="urn:microsoft.com/office/officeart/2005/8/layout/hierarchy2"/>
    <dgm:cxn modelId="{581F15B9-2761-4B10-82BF-AE5460FA6BE8}" type="presParOf" srcId="{9501ABE0-7D23-49A4-8799-651C2C2C8E56}" destId="{32D9AA0C-B29A-4CDD-BC13-44F570C7D123}" srcOrd="1" destOrd="0" presId="urn:microsoft.com/office/officeart/2005/8/layout/hierarchy2"/>
    <dgm:cxn modelId="{18D6D020-CBCE-49BC-B17B-0D624EA7D797}" type="presParOf" srcId="{BFED8BB7-D33D-472F-9935-70CC83B2F037}" destId="{4D73C71E-89F8-46D7-ABCD-94CC477E1629}" srcOrd="4" destOrd="0" presId="urn:microsoft.com/office/officeart/2005/8/layout/hierarchy2"/>
    <dgm:cxn modelId="{655E0AAC-C59C-4662-993F-FF8E4541355C}" type="presParOf" srcId="{4D73C71E-89F8-46D7-ABCD-94CC477E1629}" destId="{031D1B23-0E26-4678-BE6A-437811C2DF66}" srcOrd="0" destOrd="0" presId="urn:microsoft.com/office/officeart/2005/8/layout/hierarchy2"/>
    <dgm:cxn modelId="{27BA4E91-8235-4234-A491-0BEDE1C41C57}" type="presParOf" srcId="{BFED8BB7-D33D-472F-9935-70CC83B2F037}" destId="{54A643DF-6179-4C93-8A7A-0DD209DD08D7}" srcOrd="5" destOrd="0" presId="urn:microsoft.com/office/officeart/2005/8/layout/hierarchy2"/>
    <dgm:cxn modelId="{F8A5F1F4-D43C-4B02-ABEA-81CFB10BB8B6}" type="presParOf" srcId="{54A643DF-6179-4C93-8A7A-0DD209DD08D7}" destId="{2370C263-D04C-4203-963B-8F5DE028DD68}" srcOrd="0" destOrd="0" presId="urn:microsoft.com/office/officeart/2005/8/layout/hierarchy2"/>
    <dgm:cxn modelId="{081F03C4-A4D4-4DC7-B388-EDFA02716FCB}" type="presParOf" srcId="{54A643DF-6179-4C93-8A7A-0DD209DD08D7}" destId="{026ADC69-F3F6-473F-9715-C26D88688F3B}" srcOrd="1" destOrd="0" presId="urn:microsoft.com/office/officeart/2005/8/layout/hierarchy2"/>
    <dgm:cxn modelId="{76DB4AAD-6610-4847-9A3A-0B945C6FA1D6}" type="presParOf" srcId="{BFED8BB7-D33D-472F-9935-70CC83B2F037}" destId="{58F4492D-8348-40AC-AEC6-55C7C3535C7C}" srcOrd="6" destOrd="0" presId="urn:microsoft.com/office/officeart/2005/8/layout/hierarchy2"/>
    <dgm:cxn modelId="{49AA58B2-8495-44BB-B982-8C3CE98D5662}" type="presParOf" srcId="{58F4492D-8348-40AC-AEC6-55C7C3535C7C}" destId="{9B1C92DF-85F9-4E10-9A54-D70B27BED890}" srcOrd="0" destOrd="0" presId="urn:microsoft.com/office/officeart/2005/8/layout/hierarchy2"/>
    <dgm:cxn modelId="{42AD56C7-F872-487C-888B-988AA6AFB5B7}" type="presParOf" srcId="{BFED8BB7-D33D-472F-9935-70CC83B2F037}" destId="{2CDA1DCB-B9F9-4A50-988C-DD08A9CE3EC9}" srcOrd="7" destOrd="0" presId="urn:microsoft.com/office/officeart/2005/8/layout/hierarchy2"/>
    <dgm:cxn modelId="{73050A0D-C61F-403B-A4D0-12276159D8C9}" type="presParOf" srcId="{2CDA1DCB-B9F9-4A50-988C-DD08A9CE3EC9}" destId="{3E4CFFF9-FD55-47C7-9E6D-F0C6A9412ADB}" srcOrd="0" destOrd="0" presId="urn:microsoft.com/office/officeart/2005/8/layout/hierarchy2"/>
    <dgm:cxn modelId="{7E8CAB73-D2C6-43C0-8A54-57CA93F2452A}" type="presParOf" srcId="{2CDA1DCB-B9F9-4A50-988C-DD08A9CE3EC9}" destId="{1F504D06-2833-4921-BF41-19F5946FA07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F56602-1F81-43B8-8FF4-6B603C2B9FA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3B05B665-67A3-49B9-8B39-9C1EE857274C}">
      <dgm:prSet phldrT="[Text]" custT="1"/>
      <dgm:spPr/>
      <dgm:t>
        <a:bodyPr/>
        <a:lstStyle/>
        <a:p>
          <a:r>
            <a:rPr lang="en-US" sz="800" dirty="0"/>
            <a:t>my-project</a:t>
          </a:r>
        </a:p>
      </dgm:t>
    </dgm:pt>
    <dgm:pt modelId="{C774EF35-4A74-4DA9-A4C0-0DDDB4D34667}" type="parTrans" cxnId="{6AF8324C-F99B-4B0C-993F-E29DE806F111}">
      <dgm:prSet/>
      <dgm:spPr/>
      <dgm:t>
        <a:bodyPr/>
        <a:lstStyle/>
        <a:p>
          <a:endParaRPr lang="en-US" sz="2800"/>
        </a:p>
      </dgm:t>
    </dgm:pt>
    <dgm:pt modelId="{228C30FF-8E66-484E-B0F5-02F5B778C350}" type="sibTrans" cxnId="{6AF8324C-F99B-4B0C-993F-E29DE806F111}">
      <dgm:prSet/>
      <dgm:spPr/>
      <dgm:t>
        <a:bodyPr/>
        <a:lstStyle/>
        <a:p>
          <a:endParaRPr lang="en-US" sz="2800"/>
        </a:p>
      </dgm:t>
    </dgm:pt>
    <dgm:pt modelId="{003EA6EE-58E5-40BF-9EA2-140291096720}">
      <dgm:prSet phldrT="[Text]" custT="1"/>
      <dgm:spPr/>
      <dgm:t>
        <a:bodyPr/>
        <a:lstStyle/>
        <a:p>
          <a:r>
            <a:rPr lang="en-US" sz="800" dirty="0"/>
            <a:t>docs</a:t>
          </a:r>
        </a:p>
      </dgm:t>
    </dgm:pt>
    <dgm:pt modelId="{949292E5-5D9F-4BED-BBD5-D5D43417B63B}" type="parTrans" cxnId="{7D95AB07-D0F7-4D10-8682-A4DBEC8DD21B}">
      <dgm:prSet custT="1"/>
      <dgm:spPr/>
      <dgm:t>
        <a:bodyPr/>
        <a:lstStyle/>
        <a:p>
          <a:endParaRPr lang="en-US" sz="700"/>
        </a:p>
      </dgm:t>
    </dgm:pt>
    <dgm:pt modelId="{96CC86AB-B719-427D-9B56-92BC9C4FE9D3}" type="sibTrans" cxnId="{7D95AB07-D0F7-4D10-8682-A4DBEC8DD21B}">
      <dgm:prSet/>
      <dgm:spPr/>
      <dgm:t>
        <a:bodyPr/>
        <a:lstStyle/>
        <a:p>
          <a:endParaRPr lang="en-US" sz="2800"/>
        </a:p>
      </dgm:t>
    </dgm:pt>
    <dgm:pt modelId="{0143ECBF-D013-4B67-835C-463B22DE9D12}">
      <dgm:prSet phldrT="[Text]" custT="1"/>
      <dgm:spPr/>
      <dgm:t>
        <a:bodyPr/>
        <a:lstStyle/>
        <a:p>
          <a:r>
            <a:rPr lang="en-US" sz="800" dirty="0" err="1"/>
            <a:t>README.md</a:t>
          </a:r>
          <a:endParaRPr lang="en-US" sz="800" dirty="0"/>
        </a:p>
      </dgm:t>
    </dgm:pt>
    <dgm:pt modelId="{432DCC30-3D30-4766-AE5A-DDA1E8E1C694}" type="parTrans" cxnId="{D8D574F3-0600-44B8-8701-B6FBF837EB3F}">
      <dgm:prSet custT="1"/>
      <dgm:spPr/>
      <dgm:t>
        <a:bodyPr/>
        <a:lstStyle/>
        <a:p>
          <a:endParaRPr lang="en-US" sz="700"/>
        </a:p>
      </dgm:t>
    </dgm:pt>
    <dgm:pt modelId="{9C1A1D46-92B6-49D8-9042-590A4D8B1732}" type="sibTrans" cxnId="{D8D574F3-0600-44B8-8701-B6FBF837EB3F}">
      <dgm:prSet/>
      <dgm:spPr/>
      <dgm:t>
        <a:bodyPr/>
        <a:lstStyle/>
        <a:p>
          <a:endParaRPr lang="en-US" sz="2800"/>
        </a:p>
      </dgm:t>
    </dgm:pt>
    <dgm:pt modelId="{B134233E-B436-4370-8867-923B23EB229F}">
      <dgm:prSet phldrT="[Text]" custT="1"/>
      <dgm:spPr/>
      <dgm:t>
        <a:bodyPr/>
        <a:lstStyle/>
        <a:p>
          <a:r>
            <a:rPr lang="en-US" sz="800" dirty="0" err="1"/>
            <a:t>README.html</a:t>
          </a:r>
          <a:endParaRPr lang="en-US" sz="800" dirty="0"/>
        </a:p>
      </dgm:t>
    </dgm:pt>
    <dgm:pt modelId="{BE7A866F-FCC5-436D-A2E0-A8A6DF76F8EB}" type="parTrans" cxnId="{90DC8E1B-16E1-438F-A627-01363ECD2564}">
      <dgm:prSet custT="1"/>
      <dgm:spPr/>
      <dgm:t>
        <a:bodyPr/>
        <a:lstStyle/>
        <a:p>
          <a:endParaRPr lang="en-US" sz="700"/>
        </a:p>
      </dgm:t>
    </dgm:pt>
    <dgm:pt modelId="{28A2D2F8-9ECA-46A6-A8B8-E71743D29E16}" type="sibTrans" cxnId="{90DC8E1B-16E1-438F-A627-01363ECD2564}">
      <dgm:prSet/>
      <dgm:spPr/>
      <dgm:t>
        <a:bodyPr/>
        <a:lstStyle/>
        <a:p>
          <a:endParaRPr lang="en-US" sz="2800"/>
        </a:p>
      </dgm:t>
    </dgm:pt>
    <dgm:pt modelId="{191770CA-EAB0-484A-8FFB-8F7DA062CE62}">
      <dgm:prSet phldrT="[Text]" custT="1"/>
      <dgm:spPr/>
      <dgm:t>
        <a:bodyPr/>
        <a:lstStyle/>
        <a:p>
          <a:r>
            <a:rPr lang="en-US" sz="800" dirty="0" err="1"/>
            <a:t>src</a:t>
          </a:r>
          <a:endParaRPr lang="en-US" sz="800" dirty="0"/>
        </a:p>
      </dgm:t>
    </dgm:pt>
    <dgm:pt modelId="{0969A4AF-FC06-4FD3-8A4B-F1026C3F433B}" type="parTrans" cxnId="{0740DB16-55F5-4B69-9DD4-DE0501619762}">
      <dgm:prSet custT="1"/>
      <dgm:spPr/>
      <dgm:t>
        <a:bodyPr/>
        <a:lstStyle/>
        <a:p>
          <a:endParaRPr lang="en-US" sz="700"/>
        </a:p>
      </dgm:t>
    </dgm:pt>
    <dgm:pt modelId="{2F79FE89-23AB-494F-9A0B-78BBBC2258FF}" type="sibTrans" cxnId="{0740DB16-55F5-4B69-9DD4-DE0501619762}">
      <dgm:prSet/>
      <dgm:spPr/>
      <dgm:t>
        <a:bodyPr/>
        <a:lstStyle/>
        <a:p>
          <a:endParaRPr lang="en-US" sz="2800"/>
        </a:p>
      </dgm:t>
    </dgm:pt>
    <dgm:pt modelId="{2AD198EF-5E35-4DCE-8157-F6F2E2783276}">
      <dgm:prSet phldrT="[Text]" custT="1"/>
      <dgm:spPr/>
      <dgm:t>
        <a:bodyPr/>
        <a:lstStyle/>
        <a:p>
          <a:r>
            <a:rPr lang="en-US" sz="800" dirty="0" err="1"/>
            <a:t>main.py</a:t>
          </a:r>
          <a:endParaRPr lang="en-US" sz="800" dirty="0"/>
        </a:p>
      </dgm:t>
    </dgm:pt>
    <dgm:pt modelId="{B2BE598A-CF53-4EAD-958F-AC3942F42736}" type="parTrans" cxnId="{A8C9EA5A-FAAC-4916-AAA1-AD4450BD9184}">
      <dgm:prSet custT="1"/>
      <dgm:spPr/>
      <dgm:t>
        <a:bodyPr/>
        <a:lstStyle/>
        <a:p>
          <a:endParaRPr lang="en-US" sz="700"/>
        </a:p>
      </dgm:t>
    </dgm:pt>
    <dgm:pt modelId="{312AAD88-89FB-4184-A457-B509728F010F}" type="sibTrans" cxnId="{A8C9EA5A-FAAC-4916-AAA1-AD4450BD9184}">
      <dgm:prSet/>
      <dgm:spPr/>
      <dgm:t>
        <a:bodyPr/>
        <a:lstStyle/>
        <a:p>
          <a:endParaRPr lang="en-US" sz="2800"/>
        </a:p>
      </dgm:t>
    </dgm:pt>
    <dgm:pt modelId="{A09C861D-2DAD-4964-84B8-895DB96D41E1}">
      <dgm:prSet phldrT="[Text]" custT="1"/>
      <dgm:spPr/>
      <dgm:t>
        <a:bodyPr/>
        <a:lstStyle/>
        <a:p>
          <a:r>
            <a:rPr lang="en-US" sz="800" dirty="0" err="1"/>
            <a:t>cleandata.py</a:t>
          </a:r>
          <a:endParaRPr lang="en-US" sz="800" dirty="0"/>
        </a:p>
      </dgm:t>
    </dgm:pt>
    <dgm:pt modelId="{B70532A7-D3DA-4B84-B3F6-1A2B4861FC82}" type="parTrans" cxnId="{8742AC99-00D9-47A2-8E57-8F8847418D2E}">
      <dgm:prSet custT="1"/>
      <dgm:spPr/>
      <dgm:t>
        <a:bodyPr/>
        <a:lstStyle/>
        <a:p>
          <a:endParaRPr lang="en-US" sz="700"/>
        </a:p>
      </dgm:t>
    </dgm:pt>
    <dgm:pt modelId="{A351257F-D917-4A72-87BA-377F26305948}" type="sibTrans" cxnId="{8742AC99-00D9-47A2-8E57-8F8847418D2E}">
      <dgm:prSet/>
      <dgm:spPr/>
      <dgm:t>
        <a:bodyPr/>
        <a:lstStyle/>
        <a:p>
          <a:endParaRPr lang="en-US" sz="2800"/>
        </a:p>
      </dgm:t>
    </dgm:pt>
    <dgm:pt modelId="{2AA71D22-D60D-4322-B69D-1EBB711EFDD8}">
      <dgm:prSet phldrT="[Text]" custT="1"/>
      <dgm:spPr/>
      <dgm:t>
        <a:bodyPr/>
        <a:lstStyle/>
        <a:p>
          <a:r>
            <a:rPr lang="en-US" sz="800" dirty="0" err="1"/>
            <a:t>EDA.py</a:t>
          </a:r>
          <a:endParaRPr lang="en-US" sz="800" dirty="0"/>
        </a:p>
      </dgm:t>
    </dgm:pt>
    <dgm:pt modelId="{FEDD39BA-6E39-47D0-8586-07F39CC8648A}" type="parTrans" cxnId="{F25FF7C0-D3E7-420E-B174-EDF39D94DC89}">
      <dgm:prSet custT="1"/>
      <dgm:spPr/>
      <dgm:t>
        <a:bodyPr/>
        <a:lstStyle/>
        <a:p>
          <a:endParaRPr lang="en-US" sz="700"/>
        </a:p>
      </dgm:t>
    </dgm:pt>
    <dgm:pt modelId="{36D757F6-BB74-4CD6-983C-66F4EAABE448}" type="sibTrans" cxnId="{F25FF7C0-D3E7-420E-B174-EDF39D94DC89}">
      <dgm:prSet/>
      <dgm:spPr/>
      <dgm:t>
        <a:bodyPr/>
        <a:lstStyle/>
        <a:p>
          <a:endParaRPr lang="en-US" sz="2800"/>
        </a:p>
      </dgm:t>
    </dgm:pt>
    <dgm:pt modelId="{993E109E-C8C8-46D8-B666-173B14BC2FD7}">
      <dgm:prSet phldrT="[Text]" custT="1"/>
      <dgm:spPr/>
      <dgm:t>
        <a:bodyPr/>
        <a:lstStyle/>
        <a:p>
          <a:r>
            <a:rPr lang="en-US" sz="800" dirty="0" err="1"/>
            <a:t>ML_models.py</a:t>
          </a:r>
          <a:endParaRPr lang="en-US" sz="800" dirty="0"/>
        </a:p>
      </dgm:t>
    </dgm:pt>
    <dgm:pt modelId="{38E3F61A-3AE0-4155-B92C-9E8FDC31F5E1}" type="parTrans" cxnId="{32A23961-4BFA-4D87-9BD3-D235FED06BC5}">
      <dgm:prSet custT="1"/>
      <dgm:spPr/>
      <dgm:t>
        <a:bodyPr/>
        <a:lstStyle/>
        <a:p>
          <a:endParaRPr lang="en-US" sz="700"/>
        </a:p>
      </dgm:t>
    </dgm:pt>
    <dgm:pt modelId="{335F12F4-C926-4121-A12D-22DA5E9B70D4}" type="sibTrans" cxnId="{32A23961-4BFA-4D87-9BD3-D235FED06BC5}">
      <dgm:prSet/>
      <dgm:spPr/>
      <dgm:t>
        <a:bodyPr/>
        <a:lstStyle/>
        <a:p>
          <a:endParaRPr lang="en-US" sz="2800"/>
        </a:p>
      </dgm:t>
    </dgm:pt>
    <dgm:pt modelId="{2BD46A2F-C42F-406A-9A1B-2C52C3E69199}" type="pres">
      <dgm:prSet presAssocID="{75F56602-1F81-43B8-8FF4-6B603C2B9FA0}" presName="diagram" presStyleCnt="0">
        <dgm:presLayoutVars>
          <dgm:chPref val="1"/>
          <dgm:dir/>
          <dgm:animOne val="branch"/>
          <dgm:animLvl val="lvl"/>
          <dgm:resizeHandles val="exact"/>
        </dgm:presLayoutVars>
      </dgm:prSet>
      <dgm:spPr/>
    </dgm:pt>
    <dgm:pt modelId="{64CF4588-342D-431F-BAAB-0FED7C7B9B22}" type="pres">
      <dgm:prSet presAssocID="{3B05B665-67A3-49B9-8B39-9C1EE857274C}" presName="root1" presStyleCnt="0"/>
      <dgm:spPr/>
    </dgm:pt>
    <dgm:pt modelId="{751A64B2-AA1B-4610-90F2-2585F0A6A46F}" type="pres">
      <dgm:prSet presAssocID="{3B05B665-67A3-49B9-8B39-9C1EE857274C}" presName="LevelOneTextNode" presStyleLbl="node0" presStyleIdx="0" presStyleCnt="1" custLinFactY="-80911" custLinFactNeighborX="-22327" custLinFactNeighborY="-100000">
        <dgm:presLayoutVars>
          <dgm:chPref val="3"/>
        </dgm:presLayoutVars>
      </dgm:prSet>
      <dgm:spPr/>
    </dgm:pt>
    <dgm:pt modelId="{8F76A44D-3E95-4BEE-A6A2-B19DE39C4CC8}" type="pres">
      <dgm:prSet presAssocID="{3B05B665-67A3-49B9-8B39-9C1EE857274C}" presName="level2hierChild" presStyleCnt="0"/>
      <dgm:spPr/>
    </dgm:pt>
    <dgm:pt modelId="{27E9DFBA-38D9-4890-81CD-E6DD6F1BD76C}" type="pres">
      <dgm:prSet presAssocID="{949292E5-5D9F-4BED-BBD5-D5D43417B63B}" presName="conn2-1" presStyleLbl="parChTrans1D2" presStyleIdx="0" presStyleCnt="2"/>
      <dgm:spPr/>
    </dgm:pt>
    <dgm:pt modelId="{CBB3C906-6C8E-43D0-A349-5CBA1BD5A1B2}" type="pres">
      <dgm:prSet presAssocID="{949292E5-5D9F-4BED-BBD5-D5D43417B63B}" presName="connTx" presStyleLbl="parChTrans1D2" presStyleIdx="0" presStyleCnt="2"/>
      <dgm:spPr/>
    </dgm:pt>
    <dgm:pt modelId="{16C6700E-9EBB-48A6-AFAB-3DD87471C1C2}" type="pres">
      <dgm:prSet presAssocID="{003EA6EE-58E5-40BF-9EA2-140291096720}" presName="root2" presStyleCnt="0"/>
      <dgm:spPr/>
    </dgm:pt>
    <dgm:pt modelId="{CD21181F-0FF4-4082-92C6-4A9B73A74EDB}" type="pres">
      <dgm:prSet presAssocID="{003EA6EE-58E5-40BF-9EA2-140291096720}" presName="LevelTwoTextNode" presStyleLbl="node2" presStyleIdx="0" presStyleCnt="2" custLinFactNeighborX="-19006" custLinFactNeighborY="-8411">
        <dgm:presLayoutVars>
          <dgm:chPref val="3"/>
        </dgm:presLayoutVars>
      </dgm:prSet>
      <dgm:spPr/>
    </dgm:pt>
    <dgm:pt modelId="{F1DFB375-DAC6-4FF8-91DE-BC0637159726}" type="pres">
      <dgm:prSet presAssocID="{003EA6EE-58E5-40BF-9EA2-140291096720}" presName="level3hierChild" presStyleCnt="0"/>
      <dgm:spPr/>
    </dgm:pt>
    <dgm:pt modelId="{22C8D88C-9200-449A-95CA-C6C951FF9EFA}" type="pres">
      <dgm:prSet presAssocID="{432DCC30-3D30-4766-AE5A-DDA1E8E1C694}" presName="conn2-1" presStyleLbl="parChTrans1D3" presStyleIdx="0" presStyleCnt="6"/>
      <dgm:spPr/>
    </dgm:pt>
    <dgm:pt modelId="{D7C91FB9-804C-419F-A840-60C1222CFEF0}" type="pres">
      <dgm:prSet presAssocID="{432DCC30-3D30-4766-AE5A-DDA1E8E1C694}" presName="connTx" presStyleLbl="parChTrans1D3" presStyleIdx="0" presStyleCnt="6"/>
      <dgm:spPr/>
    </dgm:pt>
    <dgm:pt modelId="{6F13C50F-5A4A-42FF-8D18-6257C655505C}" type="pres">
      <dgm:prSet presAssocID="{0143ECBF-D013-4B67-835C-463B22DE9D12}" presName="root2" presStyleCnt="0"/>
      <dgm:spPr/>
    </dgm:pt>
    <dgm:pt modelId="{15AA3F71-DF63-44F2-A3BA-35AE6A6DBF7D}" type="pres">
      <dgm:prSet presAssocID="{0143ECBF-D013-4B67-835C-463B22DE9D12}" presName="LevelTwoTextNode" presStyleLbl="node3" presStyleIdx="0" presStyleCnt="6" custLinFactNeighborX="239" custLinFactNeighborY="38473">
        <dgm:presLayoutVars>
          <dgm:chPref val="3"/>
        </dgm:presLayoutVars>
      </dgm:prSet>
      <dgm:spPr/>
    </dgm:pt>
    <dgm:pt modelId="{230A0D65-0855-402C-9DCF-6B08869A5139}" type="pres">
      <dgm:prSet presAssocID="{0143ECBF-D013-4B67-835C-463B22DE9D12}" presName="level3hierChild" presStyleCnt="0"/>
      <dgm:spPr/>
    </dgm:pt>
    <dgm:pt modelId="{DF8ACA11-A784-4636-BE9F-ADD52C706CBC}" type="pres">
      <dgm:prSet presAssocID="{BE7A866F-FCC5-436D-A2E0-A8A6DF76F8EB}" presName="conn2-1" presStyleLbl="parChTrans1D3" presStyleIdx="1" presStyleCnt="6"/>
      <dgm:spPr/>
    </dgm:pt>
    <dgm:pt modelId="{4E231741-F076-452D-97E4-5E3BC1C34C63}" type="pres">
      <dgm:prSet presAssocID="{BE7A866F-FCC5-436D-A2E0-A8A6DF76F8EB}" presName="connTx" presStyleLbl="parChTrans1D3" presStyleIdx="1" presStyleCnt="6"/>
      <dgm:spPr/>
    </dgm:pt>
    <dgm:pt modelId="{9101B551-1B1D-4A77-A019-BBEE43D3A318}" type="pres">
      <dgm:prSet presAssocID="{B134233E-B436-4370-8867-923B23EB229F}" presName="root2" presStyleCnt="0"/>
      <dgm:spPr/>
    </dgm:pt>
    <dgm:pt modelId="{2CE1C545-78E0-47B5-8C72-53A9EE24CD60}" type="pres">
      <dgm:prSet presAssocID="{B134233E-B436-4370-8867-923B23EB229F}" presName="LevelTwoTextNode" presStyleLbl="node3" presStyleIdx="1" presStyleCnt="6" custLinFactNeighborX="-929" custLinFactNeighborY="18316">
        <dgm:presLayoutVars>
          <dgm:chPref val="3"/>
        </dgm:presLayoutVars>
      </dgm:prSet>
      <dgm:spPr/>
    </dgm:pt>
    <dgm:pt modelId="{F811D60C-AF2A-4807-93C3-7732DE610F21}" type="pres">
      <dgm:prSet presAssocID="{B134233E-B436-4370-8867-923B23EB229F}" presName="level3hierChild" presStyleCnt="0"/>
      <dgm:spPr/>
    </dgm:pt>
    <dgm:pt modelId="{37DFA971-3BDD-4614-B3F4-FCCCA928E801}" type="pres">
      <dgm:prSet presAssocID="{0969A4AF-FC06-4FD3-8A4B-F1026C3F433B}" presName="conn2-1" presStyleLbl="parChTrans1D2" presStyleIdx="1" presStyleCnt="2"/>
      <dgm:spPr/>
    </dgm:pt>
    <dgm:pt modelId="{2ED7A92A-530E-424D-81D7-0ABA1FBF8E80}" type="pres">
      <dgm:prSet presAssocID="{0969A4AF-FC06-4FD3-8A4B-F1026C3F433B}" presName="connTx" presStyleLbl="parChTrans1D2" presStyleIdx="1" presStyleCnt="2"/>
      <dgm:spPr/>
    </dgm:pt>
    <dgm:pt modelId="{E5225CE1-2F09-4369-9607-0D669EBA8068}" type="pres">
      <dgm:prSet presAssocID="{191770CA-EAB0-484A-8FFB-8F7DA062CE62}" presName="root2" presStyleCnt="0"/>
      <dgm:spPr/>
    </dgm:pt>
    <dgm:pt modelId="{250F3298-E4AA-4904-A12B-AAC232EBAA5C}" type="pres">
      <dgm:prSet presAssocID="{191770CA-EAB0-484A-8FFB-8F7DA062CE62}" presName="LevelTwoTextNode" presStyleLbl="node2" presStyleIdx="1" presStyleCnt="2" custLinFactY="-94165" custLinFactNeighborX="-19006" custLinFactNeighborY="-100000">
        <dgm:presLayoutVars>
          <dgm:chPref val="3"/>
        </dgm:presLayoutVars>
      </dgm:prSet>
      <dgm:spPr/>
    </dgm:pt>
    <dgm:pt modelId="{BFED8BB7-D33D-472F-9935-70CC83B2F037}" type="pres">
      <dgm:prSet presAssocID="{191770CA-EAB0-484A-8FFB-8F7DA062CE62}" presName="level3hierChild" presStyleCnt="0"/>
      <dgm:spPr/>
    </dgm:pt>
    <dgm:pt modelId="{500CC38C-370D-4E38-962F-8E689C001DB3}" type="pres">
      <dgm:prSet presAssocID="{B2BE598A-CF53-4EAD-958F-AC3942F42736}" presName="conn2-1" presStyleLbl="parChTrans1D3" presStyleIdx="2" presStyleCnt="6"/>
      <dgm:spPr/>
    </dgm:pt>
    <dgm:pt modelId="{85D74912-EC50-4B9F-B5C0-FAED0F6C91EF}" type="pres">
      <dgm:prSet presAssocID="{B2BE598A-CF53-4EAD-958F-AC3942F42736}" presName="connTx" presStyleLbl="parChTrans1D3" presStyleIdx="2" presStyleCnt="6"/>
      <dgm:spPr/>
    </dgm:pt>
    <dgm:pt modelId="{00CEF6A7-71FB-4F30-8D68-E51F32B89E83}" type="pres">
      <dgm:prSet presAssocID="{2AD198EF-5E35-4DCE-8157-F6F2E2783276}" presName="root2" presStyleCnt="0"/>
      <dgm:spPr/>
    </dgm:pt>
    <dgm:pt modelId="{88EDACE5-21AE-4482-B8C7-116CF3A27E99}" type="pres">
      <dgm:prSet presAssocID="{2AD198EF-5E35-4DCE-8157-F6F2E2783276}" presName="LevelTwoTextNode" presStyleLbl="node3" presStyleIdx="2" presStyleCnt="6" custLinFactNeighborX="-1947" custLinFactNeighborY="15969">
        <dgm:presLayoutVars>
          <dgm:chPref val="3"/>
        </dgm:presLayoutVars>
      </dgm:prSet>
      <dgm:spPr/>
    </dgm:pt>
    <dgm:pt modelId="{80B51281-666C-4AB5-84E9-437113A56E9E}" type="pres">
      <dgm:prSet presAssocID="{2AD198EF-5E35-4DCE-8157-F6F2E2783276}" presName="level3hierChild" presStyleCnt="0"/>
      <dgm:spPr/>
    </dgm:pt>
    <dgm:pt modelId="{5B061652-2171-4D39-8BCD-A835674795F1}" type="pres">
      <dgm:prSet presAssocID="{B70532A7-D3DA-4B84-B3F6-1A2B4861FC82}" presName="conn2-1" presStyleLbl="parChTrans1D3" presStyleIdx="3" presStyleCnt="6"/>
      <dgm:spPr/>
    </dgm:pt>
    <dgm:pt modelId="{5B52B8B1-5A7E-47DC-BFAF-F4C44426EF47}" type="pres">
      <dgm:prSet presAssocID="{B70532A7-D3DA-4B84-B3F6-1A2B4861FC82}" presName="connTx" presStyleLbl="parChTrans1D3" presStyleIdx="3" presStyleCnt="6"/>
      <dgm:spPr/>
    </dgm:pt>
    <dgm:pt modelId="{9501ABE0-7D23-49A4-8799-651C2C2C8E56}" type="pres">
      <dgm:prSet presAssocID="{A09C861D-2DAD-4964-84B8-895DB96D41E1}" presName="root2" presStyleCnt="0"/>
      <dgm:spPr/>
    </dgm:pt>
    <dgm:pt modelId="{11F686DE-25FA-4C6B-B5BD-0426FD435EBF}" type="pres">
      <dgm:prSet presAssocID="{A09C861D-2DAD-4964-84B8-895DB96D41E1}" presName="LevelTwoTextNode" presStyleLbl="node3" presStyleIdx="3" presStyleCnt="6" custScaleX="96938" custLinFactNeighborX="-2530" custLinFactNeighborY="-7500">
        <dgm:presLayoutVars>
          <dgm:chPref val="3"/>
        </dgm:presLayoutVars>
      </dgm:prSet>
      <dgm:spPr/>
    </dgm:pt>
    <dgm:pt modelId="{32D9AA0C-B29A-4CDD-BC13-44F570C7D123}" type="pres">
      <dgm:prSet presAssocID="{A09C861D-2DAD-4964-84B8-895DB96D41E1}" presName="level3hierChild" presStyleCnt="0"/>
      <dgm:spPr/>
    </dgm:pt>
    <dgm:pt modelId="{4D73C71E-89F8-46D7-ABCD-94CC477E1629}" type="pres">
      <dgm:prSet presAssocID="{FEDD39BA-6E39-47D0-8586-07F39CC8648A}" presName="conn2-1" presStyleLbl="parChTrans1D3" presStyleIdx="4" presStyleCnt="6"/>
      <dgm:spPr/>
    </dgm:pt>
    <dgm:pt modelId="{031D1B23-0E26-4678-BE6A-437811C2DF66}" type="pres">
      <dgm:prSet presAssocID="{FEDD39BA-6E39-47D0-8586-07F39CC8648A}" presName="connTx" presStyleLbl="parChTrans1D3" presStyleIdx="4" presStyleCnt="6"/>
      <dgm:spPr/>
    </dgm:pt>
    <dgm:pt modelId="{54A643DF-6179-4C93-8A7A-0DD209DD08D7}" type="pres">
      <dgm:prSet presAssocID="{2AA71D22-D60D-4322-B69D-1EBB711EFDD8}" presName="root2" presStyleCnt="0"/>
      <dgm:spPr/>
    </dgm:pt>
    <dgm:pt modelId="{2370C263-D04C-4203-963B-8F5DE028DD68}" type="pres">
      <dgm:prSet presAssocID="{2AA71D22-D60D-4322-B69D-1EBB711EFDD8}" presName="LevelTwoTextNode" presStyleLbl="node3" presStyleIdx="4" presStyleCnt="6" custLinFactNeighborX="-2530" custLinFactNeighborY="-25982">
        <dgm:presLayoutVars>
          <dgm:chPref val="3"/>
        </dgm:presLayoutVars>
      </dgm:prSet>
      <dgm:spPr/>
    </dgm:pt>
    <dgm:pt modelId="{026ADC69-F3F6-473F-9715-C26D88688F3B}" type="pres">
      <dgm:prSet presAssocID="{2AA71D22-D60D-4322-B69D-1EBB711EFDD8}" presName="level3hierChild" presStyleCnt="0"/>
      <dgm:spPr/>
    </dgm:pt>
    <dgm:pt modelId="{58F4492D-8348-40AC-AEC6-55C7C3535C7C}" type="pres">
      <dgm:prSet presAssocID="{38E3F61A-3AE0-4155-B92C-9E8FDC31F5E1}" presName="conn2-1" presStyleLbl="parChTrans1D3" presStyleIdx="5" presStyleCnt="6"/>
      <dgm:spPr/>
    </dgm:pt>
    <dgm:pt modelId="{9B1C92DF-85F9-4E10-9A54-D70B27BED890}" type="pres">
      <dgm:prSet presAssocID="{38E3F61A-3AE0-4155-B92C-9E8FDC31F5E1}" presName="connTx" presStyleLbl="parChTrans1D3" presStyleIdx="5" presStyleCnt="6"/>
      <dgm:spPr/>
    </dgm:pt>
    <dgm:pt modelId="{2CDA1DCB-B9F9-4A50-988C-DD08A9CE3EC9}" type="pres">
      <dgm:prSet presAssocID="{993E109E-C8C8-46D8-B666-173B14BC2FD7}" presName="root2" presStyleCnt="0"/>
      <dgm:spPr/>
    </dgm:pt>
    <dgm:pt modelId="{3E4CFFF9-FD55-47C7-9E6D-F0C6A9412ADB}" type="pres">
      <dgm:prSet presAssocID="{993E109E-C8C8-46D8-B666-173B14BC2FD7}" presName="LevelTwoTextNode" presStyleLbl="node3" presStyleIdx="5" presStyleCnt="6" custLinFactNeighborX="-2530" custLinFactNeighborY="-44463">
        <dgm:presLayoutVars>
          <dgm:chPref val="3"/>
        </dgm:presLayoutVars>
      </dgm:prSet>
      <dgm:spPr/>
    </dgm:pt>
    <dgm:pt modelId="{1F504D06-2833-4921-BF41-19F5946FA07C}" type="pres">
      <dgm:prSet presAssocID="{993E109E-C8C8-46D8-B666-173B14BC2FD7}" presName="level3hierChild" presStyleCnt="0"/>
      <dgm:spPr/>
    </dgm:pt>
  </dgm:ptLst>
  <dgm:cxnLst>
    <dgm:cxn modelId="{7D95AB07-D0F7-4D10-8682-A4DBEC8DD21B}" srcId="{3B05B665-67A3-49B9-8B39-9C1EE857274C}" destId="{003EA6EE-58E5-40BF-9EA2-140291096720}" srcOrd="0" destOrd="0" parTransId="{949292E5-5D9F-4BED-BBD5-D5D43417B63B}" sibTransId="{96CC86AB-B719-427D-9B56-92BC9C4FE9D3}"/>
    <dgm:cxn modelId="{0CF6C012-F275-41F0-8DD0-AE524D8F0429}" type="presOf" srcId="{BE7A866F-FCC5-436D-A2E0-A8A6DF76F8EB}" destId="{4E231741-F076-452D-97E4-5E3BC1C34C63}" srcOrd="1" destOrd="0" presId="urn:microsoft.com/office/officeart/2005/8/layout/hierarchy2"/>
    <dgm:cxn modelId="{827D0814-B16B-4309-89AB-992AA109BBD5}" type="presOf" srcId="{B134233E-B436-4370-8867-923B23EB229F}" destId="{2CE1C545-78E0-47B5-8C72-53A9EE24CD60}" srcOrd="0" destOrd="0" presId="urn:microsoft.com/office/officeart/2005/8/layout/hierarchy2"/>
    <dgm:cxn modelId="{0740DB16-55F5-4B69-9DD4-DE0501619762}" srcId="{3B05B665-67A3-49B9-8B39-9C1EE857274C}" destId="{191770CA-EAB0-484A-8FFB-8F7DA062CE62}" srcOrd="1" destOrd="0" parTransId="{0969A4AF-FC06-4FD3-8A4B-F1026C3F433B}" sibTransId="{2F79FE89-23AB-494F-9A0B-78BBBC2258FF}"/>
    <dgm:cxn modelId="{90DC8E1B-16E1-438F-A627-01363ECD2564}" srcId="{003EA6EE-58E5-40BF-9EA2-140291096720}" destId="{B134233E-B436-4370-8867-923B23EB229F}" srcOrd="1" destOrd="0" parTransId="{BE7A866F-FCC5-436D-A2E0-A8A6DF76F8EB}" sibTransId="{28A2D2F8-9ECA-46A6-A8B8-E71743D29E16}"/>
    <dgm:cxn modelId="{40B8D41D-B27E-4C0C-ACCF-96F520139232}" type="presOf" srcId="{432DCC30-3D30-4766-AE5A-DDA1E8E1C694}" destId="{22C8D88C-9200-449A-95CA-C6C951FF9EFA}" srcOrd="0" destOrd="0" presId="urn:microsoft.com/office/officeart/2005/8/layout/hierarchy2"/>
    <dgm:cxn modelId="{4B50A723-0D81-437A-8C22-5BEDBC396244}" type="presOf" srcId="{191770CA-EAB0-484A-8FFB-8F7DA062CE62}" destId="{250F3298-E4AA-4904-A12B-AAC232EBAA5C}" srcOrd="0" destOrd="0" presId="urn:microsoft.com/office/officeart/2005/8/layout/hierarchy2"/>
    <dgm:cxn modelId="{72CCEB2C-2900-4062-AA95-A57FDC79E9A7}" type="presOf" srcId="{75F56602-1F81-43B8-8FF4-6B603C2B9FA0}" destId="{2BD46A2F-C42F-406A-9A1B-2C52C3E69199}" srcOrd="0" destOrd="0" presId="urn:microsoft.com/office/officeart/2005/8/layout/hierarchy2"/>
    <dgm:cxn modelId="{227C052D-DBB0-4A4E-82F7-A2793D5804D0}" type="presOf" srcId="{2AA71D22-D60D-4322-B69D-1EBB711EFDD8}" destId="{2370C263-D04C-4203-963B-8F5DE028DD68}" srcOrd="0" destOrd="0" presId="urn:microsoft.com/office/officeart/2005/8/layout/hierarchy2"/>
    <dgm:cxn modelId="{1BA16D2D-1FFE-4BDB-9194-8E89354C94DD}" type="presOf" srcId="{2AD198EF-5E35-4DCE-8157-F6F2E2783276}" destId="{88EDACE5-21AE-4482-B8C7-116CF3A27E99}" srcOrd="0" destOrd="0" presId="urn:microsoft.com/office/officeart/2005/8/layout/hierarchy2"/>
    <dgm:cxn modelId="{E95E083B-AC39-4287-9EBD-A98C71668531}" type="presOf" srcId="{949292E5-5D9F-4BED-BBD5-D5D43417B63B}" destId="{CBB3C906-6C8E-43D0-A349-5CBA1BD5A1B2}" srcOrd="1" destOrd="0" presId="urn:microsoft.com/office/officeart/2005/8/layout/hierarchy2"/>
    <dgm:cxn modelId="{12791441-3641-4289-817F-E1F421060292}" type="presOf" srcId="{3B05B665-67A3-49B9-8B39-9C1EE857274C}" destId="{751A64B2-AA1B-4610-90F2-2585F0A6A46F}" srcOrd="0" destOrd="0" presId="urn:microsoft.com/office/officeart/2005/8/layout/hierarchy2"/>
    <dgm:cxn modelId="{33DF3C45-E7C0-432A-A20B-7B8375196FCB}" type="presOf" srcId="{38E3F61A-3AE0-4155-B92C-9E8FDC31F5E1}" destId="{58F4492D-8348-40AC-AEC6-55C7C3535C7C}" srcOrd="0" destOrd="0" presId="urn:microsoft.com/office/officeart/2005/8/layout/hierarchy2"/>
    <dgm:cxn modelId="{6AF8324C-F99B-4B0C-993F-E29DE806F111}" srcId="{75F56602-1F81-43B8-8FF4-6B603C2B9FA0}" destId="{3B05B665-67A3-49B9-8B39-9C1EE857274C}" srcOrd="0" destOrd="0" parTransId="{C774EF35-4A74-4DA9-A4C0-0DDDB4D34667}" sibTransId="{228C30FF-8E66-484E-B0F5-02F5B778C350}"/>
    <dgm:cxn modelId="{FC242A57-4FB6-4710-8A29-E686C5547E12}" type="presOf" srcId="{FEDD39BA-6E39-47D0-8586-07F39CC8648A}" destId="{4D73C71E-89F8-46D7-ABCD-94CC477E1629}" srcOrd="0" destOrd="0" presId="urn:microsoft.com/office/officeart/2005/8/layout/hierarchy2"/>
    <dgm:cxn modelId="{A8C9EA5A-FAAC-4916-AAA1-AD4450BD9184}" srcId="{191770CA-EAB0-484A-8FFB-8F7DA062CE62}" destId="{2AD198EF-5E35-4DCE-8157-F6F2E2783276}" srcOrd="0" destOrd="0" parTransId="{B2BE598A-CF53-4EAD-958F-AC3942F42736}" sibTransId="{312AAD88-89FB-4184-A457-B509728F010F}"/>
    <dgm:cxn modelId="{802DF15F-24A8-4105-A8E8-DD6AAFF32DF5}" type="presOf" srcId="{432DCC30-3D30-4766-AE5A-DDA1E8E1C694}" destId="{D7C91FB9-804C-419F-A840-60C1222CFEF0}" srcOrd="1" destOrd="0" presId="urn:microsoft.com/office/officeart/2005/8/layout/hierarchy2"/>
    <dgm:cxn modelId="{32A23961-4BFA-4D87-9BD3-D235FED06BC5}" srcId="{191770CA-EAB0-484A-8FFB-8F7DA062CE62}" destId="{993E109E-C8C8-46D8-B666-173B14BC2FD7}" srcOrd="3" destOrd="0" parTransId="{38E3F61A-3AE0-4155-B92C-9E8FDC31F5E1}" sibTransId="{335F12F4-C926-4121-A12D-22DA5E9B70D4}"/>
    <dgm:cxn modelId="{A56FFB75-420F-404A-B63E-43D656068DC4}" type="presOf" srcId="{993E109E-C8C8-46D8-B666-173B14BC2FD7}" destId="{3E4CFFF9-FD55-47C7-9E6D-F0C6A9412ADB}" srcOrd="0" destOrd="0" presId="urn:microsoft.com/office/officeart/2005/8/layout/hierarchy2"/>
    <dgm:cxn modelId="{3C30DC77-46F1-458F-A870-79759412D8BC}" type="presOf" srcId="{38E3F61A-3AE0-4155-B92C-9E8FDC31F5E1}" destId="{9B1C92DF-85F9-4E10-9A54-D70B27BED890}" srcOrd="1" destOrd="0" presId="urn:microsoft.com/office/officeart/2005/8/layout/hierarchy2"/>
    <dgm:cxn modelId="{AC295178-346F-41CB-96EA-EF7BB862CAC7}" type="presOf" srcId="{003EA6EE-58E5-40BF-9EA2-140291096720}" destId="{CD21181F-0FF4-4082-92C6-4A9B73A74EDB}" srcOrd="0" destOrd="0" presId="urn:microsoft.com/office/officeart/2005/8/layout/hierarchy2"/>
    <dgm:cxn modelId="{645B0791-D5DF-4BF7-AFF9-DEC141642B4C}" type="presOf" srcId="{949292E5-5D9F-4BED-BBD5-D5D43417B63B}" destId="{27E9DFBA-38D9-4890-81CD-E6DD6F1BD76C}" srcOrd="0" destOrd="0" presId="urn:microsoft.com/office/officeart/2005/8/layout/hierarchy2"/>
    <dgm:cxn modelId="{D41BE995-3D22-4D8E-9090-3309CF0B6094}" type="presOf" srcId="{B70532A7-D3DA-4B84-B3F6-1A2B4861FC82}" destId="{5B52B8B1-5A7E-47DC-BFAF-F4C44426EF47}" srcOrd="1" destOrd="0" presId="urn:microsoft.com/office/officeart/2005/8/layout/hierarchy2"/>
    <dgm:cxn modelId="{03B64096-807B-476E-8A01-F92F8F51B0DC}" type="presOf" srcId="{0969A4AF-FC06-4FD3-8A4B-F1026C3F433B}" destId="{37DFA971-3BDD-4614-B3F4-FCCCA928E801}" srcOrd="0" destOrd="0" presId="urn:microsoft.com/office/officeart/2005/8/layout/hierarchy2"/>
    <dgm:cxn modelId="{253A2B98-A0EE-42ED-93E5-503789C3CF60}" type="presOf" srcId="{A09C861D-2DAD-4964-84B8-895DB96D41E1}" destId="{11F686DE-25FA-4C6B-B5BD-0426FD435EBF}" srcOrd="0" destOrd="0" presId="urn:microsoft.com/office/officeart/2005/8/layout/hierarchy2"/>
    <dgm:cxn modelId="{B9D63D98-6BC1-40A8-8446-CB78C974C776}" type="presOf" srcId="{0143ECBF-D013-4B67-835C-463B22DE9D12}" destId="{15AA3F71-DF63-44F2-A3BA-35AE6A6DBF7D}" srcOrd="0" destOrd="0" presId="urn:microsoft.com/office/officeart/2005/8/layout/hierarchy2"/>
    <dgm:cxn modelId="{8742AC99-00D9-47A2-8E57-8F8847418D2E}" srcId="{191770CA-EAB0-484A-8FFB-8F7DA062CE62}" destId="{A09C861D-2DAD-4964-84B8-895DB96D41E1}" srcOrd="1" destOrd="0" parTransId="{B70532A7-D3DA-4B84-B3F6-1A2B4861FC82}" sibTransId="{A351257F-D917-4A72-87BA-377F26305948}"/>
    <dgm:cxn modelId="{033F3EA1-BD91-41F0-9EE6-646EC37511B7}" type="presOf" srcId="{FEDD39BA-6E39-47D0-8586-07F39CC8648A}" destId="{031D1B23-0E26-4678-BE6A-437811C2DF66}" srcOrd="1" destOrd="0" presId="urn:microsoft.com/office/officeart/2005/8/layout/hierarchy2"/>
    <dgm:cxn modelId="{1D3DB3AD-26E0-4D74-BBCF-803793C48395}" type="presOf" srcId="{B2BE598A-CF53-4EAD-958F-AC3942F42736}" destId="{500CC38C-370D-4E38-962F-8E689C001DB3}" srcOrd="0" destOrd="0" presId="urn:microsoft.com/office/officeart/2005/8/layout/hierarchy2"/>
    <dgm:cxn modelId="{F25FF7C0-D3E7-420E-B174-EDF39D94DC89}" srcId="{191770CA-EAB0-484A-8FFB-8F7DA062CE62}" destId="{2AA71D22-D60D-4322-B69D-1EBB711EFDD8}" srcOrd="2" destOrd="0" parTransId="{FEDD39BA-6E39-47D0-8586-07F39CC8648A}" sibTransId="{36D757F6-BB74-4CD6-983C-66F4EAABE448}"/>
    <dgm:cxn modelId="{DE6C67D2-ABBE-4E43-AFA7-04D6D3423257}" type="presOf" srcId="{0969A4AF-FC06-4FD3-8A4B-F1026C3F433B}" destId="{2ED7A92A-530E-424D-81D7-0ABA1FBF8E80}" srcOrd="1" destOrd="0" presId="urn:microsoft.com/office/officeart/2005/8/layout/hierarchy2"/>
    <dgm:cxn modelId="{236EDDD5-EEC1-4D6F-A5ED-9B125F0B7CC3}" type="presOf" srcId="{BE7A866F-FCC5-436D-A2E0-A8A6DF76F8EB}" destId="{DF8ACA11-A784-4636-BE9F-ADD52C706CBC}" srcOrd="0" destOrd="0" presId="urn:microsoft.com/office/officeart/2005/8/layout/hierarchy2"/>
    <dgm:cxn modelId="{EB15E1DB-1BEC-4B05-9D46-CAE0DA7F42CF}" type="presOf" srcId="{B70532A7-D3DA-4B84-B3F6-1A2B4861FC82}" destId="{5B061652-2171-4D39-8BCD-A835674795F1}" srcOrd="0" destOrd="0" presId="urn:microsoft.com/office/officeart/2005/8/layout/hierarchy2"/>
    <dgm:cxn modelId="{D8D574F3-0600-44B8-8701-B6FBF837EB3F}" srcId="{003EA6EE-58E5-40BF-9EA2-140291096720}" destId="{0143ECBF-D013-4B67-835C-463B22DE9D12}" srcOrd="0" destOrd="0" parTransId="{432DCC30-3D30-4766-AE5A-DDA1E8E1C694}" sibTransId="{9C1A1D46-92B6-49D8-9042-590A4D8B1732}"/>
    <dgm:cxn modelId="{C3DDC5FA-6BCF-4CD2-9537-174A722B2F48}" type="presOf" srcId="{B2BE598A-CF53-4EAD-958F-AC3942F42736}" destId="{85D74912-EC50-4B9F-B5C0-FAED0F6C91EF}" srcOrd="1" destOrd="0" presId="urn:microsoft.com/office/officeart/2005/8/layout/hierarchy2"/>
    <dgm:cxn modelId="{DA167C48-0D28-4FFB-B02F-25A95E59E537}" type="presParOf" srcId="{2BD46A2F-C42F-406A-9A1B-2C52C3E69199}" destId="{64CF4588-342D-431F-BAAB-0FED7C7B9B22}" srcOrd="0" destOrd="0" presId="urn:microsoft.com/office/officeart/2005/8/layout/hierarchy2"/>
    <dgm:cxn modelId="{1B5AD2ED-0FE6-464C-AC09-2549B1CF9842}" type="presParOf" srcId="{64CF4588-342D-431F-BAAB-0FED7C7B9B22}" destId="{751A64B2-AA1B-4610-90F2-2585F0A6A46F}" srcOrd="0" destOrd="0" presId="urn:microsoft.com/office/officeart/2005/8/layout/hierarchy2"/>
    <dgm:cxn modelId="{7958BF3E-9E93-424C-8606-C6A5A68207BE}" type="presParOf" srcId="{64CF4588-342D-431F-BAAB-0FED7C7B9B22}" destId="{8F76A44D-3E95-4BEE-A6A2-B19DE39C4CC8}" srcOrd="1" destOrd="0" presId="urn:microsoft.com/office/officeart/2005/8/layout/hierarchy2"/>
    <dgm:cxn modelId="{FED4E04F-EAE7-4F1A-B20E-86EA488CCD51}" type="presParOf" srcId="{8F76A44D-3E95-4BEE-A6A2-B19DE39C4CC8}" destId="{27E9DFBA-38D9-4890-81CD-E6DD6F1BD76C}" srcOrd="0" destOrd="0" presId="urn:microsoft.com/office/officeart/2005/8/layout/hierarchy2"/>
    <dgm:cxn modelId="{4DAB4116-E1F6-426C-BB8A-BE977770BC78}" type="presParOf" srcId="{27E9DFBA-38D9-4890-81CD-E6DD6F1BD76C}" destId="{CBB3C906-6C8E-43D0-A349-5CBA1BD5A1B2}" srcOrd="0" destOrd="0" presId="urn:microsoft.com/office/officeart/2005/8/layout/hierarchy2"/>
    <dgm:cxn modelId="{CABA1819-422B-49C8-AB06-30CA26876005}" type="presParOf" srcId="{8F76A44D-3E95-4BEE-A6A2-B19DE39C4CC8}" destId="{16C6700E-9EBB-48A6-AFAB-3DD87471C1C2}" srcOrd="1" destOrd="0" presId="urn:microsoft.com/office/officeart/2005/8/layout/hierarchy2"/>
    <dgm:cxn modelId="{4F6830B5-5EE1-4F69-8B32-8B328CC109CA}" type="presParOf" srcId="{16C6700E-9EBB-48A6-AFAB-3DD87471C1C2}" destId="{CD21181F-0FF4-4082-92C6-4A9B73A74EDB}" srcOrd="0" destOrd="0" presId="urn:microsoft.com/office/officeart/2005/8/layout/hierarchy2"/>
    <dgm:cxn modelId="{31E42972-CF10-43A3-BB25-4D92F717AAD0}" type="presParOf" srcId="{16C6700E-9EBB-48A6-AFAB-3DD87471C1C2}" destId="{F1DFB375-DAC6-4FF8-91DE-BC0637159726}" srcOrd="1" destOrd="0" presId="urn:microsoft.com/office/officeart/2005/8/layout/hierarchy2"/>
    <dgm:cxn modelId="{1481466E-67EC-4F0D-AA7D-7216536A42DE}" type="presParOf" srcId="{F1DFB375-DAC6-4FF8-91DE-BC0637159726}" destId="{22C8D88C-9200-449A-95CA-C6C951FF9EFA}" srcOrd="0" destOrd="0" presId="urn:microsoft.com/office/officeart/2005/8/layout/hierarchy2"/>
    <dgm:cxn modelId="{C002A4BD-B373-48F9-B4BC-4B64A433AC63}" type="presParOf" srcId="{22C8D88C-9200-449A-95CA-C6C951FF9EFA}" destId="{D7C91FB9-804C-419F-A840-60C1222CFEF0}" srcOrd="0" destOrd="0" presId="urn:microsoft.com/office/officeart/2005/8/layout/hierarchy2"/>
    <dgm:cxn modelId="{4E2FCB29-967C-400C-AA7E-2366FBDE5021}" type="presParOf" srcId="{F1DFB375-DAC6-4FF8-91DE-BC0637159726}" destId="{6F13C50F-5A4A-42FF-8D18-6257C655505C}" srcOrd="1" destOrd="0" presId="urn:microsoft.com/office/officeart/2005/8/layout/hierarchy2"/>
    <dgm:cxn modelId="{EB2E3E62-F35F-4D5D-8F53-87AAEEBC38F8}" type="presParOf" srcId="{6F13C50F-5A4A-42FF-8D18-6257C655505C}" destId="{15AA3F71-DF63-44F2-A3BA-35AE6A6DBF7D}" srcOrd="0" destOrd="0" presId="urn:microsoft.com/office/officeart/2005/8/layout/hierarchy2"/>
    <dgm:cxn modelId="{3BEF54BF-40B9-4A1B-9673-70A1B3211219}" type="presParOf" srcId="{6F13C50F-5A4A-42FF-8D18-6257C655505C}" destId="{230A0D65-0855-402C-9DCF-6B08869A5139}" srcOrd="1" destOrd="0" presId="urn:microsoft.com/office/officeart/2005/8/layout/hierarchy2"/>
    <dgm:cxn modelId="{F7F42E77-5BB6-4B82-AA30-014AC76942A1}" type="presParOf" srcId="{F1DFB375-DAC6-4FF8-91DE-BC0637159726}" destId="{DF8ACA11-A784-4636-BE9F-ADD52C706CBC}" srcOrd="2" destOrd="0" presId="urn:microsoft.com/office/officeart/2005/8/layout/hierarchy2"/>
    <dgm:cxn modelId="{ABA9573A-674F-4B6B-A7A3-E114FBC78CE6}" type="presParOf" srcId="{DF8ACA11-A784-4636-BE9F-ADD52C706CBC}" destId="{4E231741-F076-452D-97E4-5E3BC1C34C63}" srcOrd="0" destOrd="0" presId="urn:microsoft.com/office/officeart/2005/8/layout/hierarchy2"/>
    <dgm:cxn modelId="{AB18FE6F-69E0-434D-98EC-D0A50DE8EFDD}" type="presParOf" srcId="{F1DFB375-DAC6-4FF8-91DE-BC0637159726}" destId="{9101B551-1B1D-4A77-A019-BBEE43D3A318}" srcOrd="3" destOrd="0" presId="urn:microsoft.com/office/officeart/2005/8/layout/hierarchy2"/>
    <dgm:cxn modelId="{8307E35C-5E52-49B6-BB05-2D259F287C68}" type="presParOf" srcId="{9101B551-1B1D-4A77-A019-BBEE43D3A318}" destId="{2CE1C545-78E0-47B5-8C72-53A9EE24CD60}" srcOrd="0" destOrd="0" presId="urn:microsoft.com/office/officeart/2005/8/layout/hierarchy2"/>
    <dgm:cxn modelId="{9A90812E-5099-421E-9B65-E2070BBDE6CA}" type="presParOf" srcId="{9101B551-1B1D-4A77-A019-BBEE43D3A318}" destId="{F811D60C-AF2A-4807-93C3-7732DE610F21}" srcOrd="1" destOrd="0" presId="urn:microsoft.com/office/officeart/2005/8/layout/hierarchy2"/>
    <dgm:cxn modelId="{F59BC658-6476-4876-99AF-08A18BC2A382}" type="presParOf" srcId="{8F76A44D-3E95-4BEE-A6A2-B19DE39C4CC8}" destId="{37DFA971-3BDD-4614-B3F4-FCCCA928E801}" srcOrd="2" destOrd="0" presId="urn:microsoft.com/office/officeart/2005/8/layout/hierarchy2"/>
    <dgm:cxn modelId="{263724E8-0992-438A-B62B-CFB7E1F2BF6E}" type="presParOf" srcId="{37DFA971-3BDD-4614-B3F4-FCCCA928E801}" destId="{2ED7A92A-530E-424D-81D7-0ABA1FBF8E80}" srcOrd="0" destOrd="0" presId="urn:microsoft.com/office/officeart/2005/8/layout/hierarchy2"/>
    <dgm:cxn modelId="{A743CC83-5C65-4E86-B1ED-141EEAE14292}" type="presParOf" srcId="{8F76A44D-3E95-4BEE-A6A2-B19DE39C4CC8}" destId="{E5225CE1-2F09-4369-9607-0D669EBA8068}" srcOrd="3" destOrd="0" presId="urn:microsoft.com/office/officeart/2005/8/layout/hierarchy2"/>
    <dgm:cxn modelId="{13F60FB6-864B-4C0D-B4B6-8761262278BE}" type="presParOf" srcId="{E5225CE1-2F09-4369-9607-0D669EBA8068}" destId="{250F3298-E4AA-4904-A12B-AAC232EBAA5C}" srcOrd="0" destOrd="0" presId="urn:microsoft.com/office/officeart/2005/8/layout/hierarchy2"/>
    <dgm:cxn modelId="{B70E8137-C37A-44AC-8BAA-39CBB03AC1BD}" type="presParOf" srcId="{E5225CE1-2F09-4369-9607-0D669EBA8068}" destId="{BFED8BB7-D33D-472F-9935-70CC83B2F037}" srcOrd="1" destOrd="0" presId="urn:microsoft.com/office/officeart/2005/8/layout/hierarchy2"/>
    <dgm:cxn modelId="{56F14A3C-3BCE-4517-841D-A97001E59A91}" type="presParOf" srcId="{BFED8BB7-D33D-472F-9935-70CC83B2F037}" destId="{500CC38C-370D-4E38-962F-8E689C001DB3}" srcOrd="0" destOrd="0" presId="urn:microsoft.com/office/officeart/2005/8/layout/hierarchy2"/>
    <dgm:cxn modelId="{7530BF15-CC9C-4BE2-A35D-3E90DF15DC28}" type="presParOf" srcId="{500CC38C-370D-4E38-962F-8E689C001DB3}" destId="{85D74912-EC50-4B9F-B5C0-FAED0F6C91EF}" srcOrd="0" destOrd="0" presId="urn:microsoft.com/office/officeart/2005/8/layout/hierarchy2"/>
    <dgm:cxn modelId="{B88CD780-6672-4E4F-8505-8AEBEF1160B4}" type="presParOf" srcId="{BFED8BB7-D33D-472F-9935-70CC83B2F037}" destId="{00CEF6A7-71FB-4F30-8D68-E51F32B89E83}" srcOrd="1" destOrd="0" presId="urn:microsoft.com/office/officeart/2005/8/layout/hierarchy2"/>
    <dgm:cxn modelId="{685B8372-110F-416E-AADF-064D1700CA40}" type="presParOf" srcId="{00CEF6A7-71FB-4F30-8D68-E51F32B89E83}" destId="{88EDACE5-21AE-4482-B8C7-116CF3A27E99}" srcOrd="0" destOrd="0" presId="urn:microsoft.com/office/officeart/2005/8/layout/hierarchy2"/>
    <dgm:cxn modelId="{68D0E304-7B0B-4DDE-8231-B847C0197ACA}" type="presParOf" srcId="{00CEF6A7-71FB-4F30-8D68-E51F32B89E83}" destId="{80B51281-666C-4AB5-84E9-437113A56E9E}" srcOrd="1" destOrd="0" presId="urn:microsoft.com/office/officeart/2005/8/layout/hierarchy2"/>
    <dgm:cxn modelId="{808B507F-1DEA-46E5-8F49-DDE274A330BE}" type="presParOf" srcId="{BFED8BB7-D33D-472F-9935-70CC83B2F037}" destId="{5B061652-2171-4D39-8BCD-A835674795F1}" srcOrd="2" destOrd="0" presId="urn:microsoft.com/office/officeart/2005/8/layout/hierarchy2"/>
    <dgm:cxn modelId="{2323DCFF-9958-4A36-AFAD-442C2273203F}" type="presParOf" srcId="{5B061652-2171-4D39-8BCD-A835674795F1}" destId="{5B52B8B1-5A7E-47DC-BFAF-F4C44426EF47}" srcOrd="0" destOrd="0" presId="urn:microsoft.com/office/officeart/2005/8/layout/hierarchy2"/>
    <dgm:cxn modelId="{2E2F11F9-F4E7-4A44-80B7-3CDCAF4A0F67}" type="presParOf" srcId="{BFED8BB7-D33D-472F-9935-70CC83B2F037}" destId="{9501ABE0-7D23-49A4-8799-651C2C2C8E56}" srcOrd="3" destOrd="0" presId="urn:microsoft.com/office/officeart/2005/8/layout/hierarchy2"/>
    <dgm:cxn modelId="{9A0C8C25-D444-4FFA-9A6F-97E3F0ABAD7C}" type="presParOf" srcId="{9501ABE0-7D23-49A4-8799-651C2C2C8E56}" destId="{11F686DE-25FA-4C6B-B5BD-0426FD435EBF}" srcOrd="0" destOrd="0" presId="urn:microsoft.com/office/officeart/2005/8/layout/hierarchy2"/>
    <dgm:cxn modelId="{581F15B9-2761-4B10-82BF-AE5460FA6BE8}" type="presParOf" srcId="{9501ABE0-7D23-49A4-8799-651C2C2C8E56}" destId="{32D9AA0C-B29A-4CDD-BC13-44F570C7D123}" srcOrd="1" destOrd="0" presId="urn:microsoft.com/office/officeart/2005/8/layout/hierarchy2"/>
    <dgm:cxn modelId="{18D6D020-CBCE-49BC-B17B-0D624EA7D797}" type="presParOf" srcId="{BFED8BB7-D33D-472F-9935-70CC83B2F037}" destId="{4D73C71E-89F8-46D7-ABCD-94CC477E1629}" srcOrd="4" destOrd="0" presId="urn:microsoft.com/office/officeart/2005/8/layout/hierarchy2"/>
    <dgm:cxn modelId="{655E0AAC-C59C-4662-993F-FF8E4541355C}" type="presParOf" srcId="{4D73C71E-89F8-46D7-ABCD-94CC477E1629}" destId="{031D1B23-0E26-4678-BE6A-437811C2DF66}" srcOrd="0" destOrd="0" presId="urn:microsoft.com/office/officeart/2005/8/layout/hierarchy2"/>
    <dgm:cxn modelId="{27BA4E91-8235-4234-A491-0BEDE1C41C57}" type="presParOf" srcId="{BFED8BB7-D33D-472F-9935-70CC83B2F037}" destId="{54A643DF-6179-4C93-8A7A-0DD209DD08D7}" srcOrd="5" destOrd="0" presId="urn:microsoft.com/office/officeart/2005/8/layout/hierarchy2"/>
    <dgm:cxn modelId="{F8A5F1F4-D43C-4B02-ABEA-81CFB10BB8B6}" type="presParOf" srcId="{54A643DF-6179-4C93-8A7A-0DD209DD08D7}" destId="{2370C263-D04C-4203-963B-8F5DE028DD68}" srcOrd="0" destOrd="0" presId="urn:microsoft.com/office/officeart/2005/8/layout/hierarchy2"/>
    <dgm:cxn modelId="{081F03C4-A4D4-4DC7-B388-EDFA02716FCB}" type="presParOf" srcId="{54A643DF-6179-4C93-8A7A-0DD209DD08D7}" destId="{026ADC69-F3F6-473F-9715-C26D88688F3B}" srcOrd="1" destOrd="0" presId="urn:microsoft.com/office/officeart/2005/8/layout/hierarchy2"/>
    <dgm:cxn modelId="{76DB4AAD-6610-4847-9A3A-0B945C6FA1D6}" type="presParOf" srcId="{BFED8BB7-D33D-472F-9935-70CC83B2F037}" destId="{58F4492D-8348-40AC-AEC6-55C7C3535C7C}" srcOrd="6" destOrd="0" presId="urn:microsoft.com/office/officeart/2005/8/layout/hierarchy2"/>
    <dgm:cxn modelId="{49AA58B2-8495-44BB-B982-8C3CE98D5662}" type="presParOf" srcId="{58F4492D-8348-40AC-AEC6-55C7C3535C7C}" destId="{9B1C92DF-85F9-4E10-9A54-D70B27BED890}" srcOrd="0" destOrd="0" presId="urn:microsoft.com/office/officeart/2005/8/layout/hierarchy2"/>
    <dgm:cxn modelId="{42AD56C7-F872-487C-888B-988AA6AFB5B7}" type="presParOf" srcId="{BFED8BB7-D33D-472F-9935-70CC83B2F037}" destId="{2CDA1DCB-B9F9-4A50-988C-DD08A9CE3EC9}" srcOrd="7" destOrd="0" presId="urn:microsoft.com/office/officeart/2005/8/layout/hierarchy2"/>
    <dgm:cxn modelId="{73050A0D-C61F-403B-A4D0-12276159D8C9}" type="presParOf" srcId="{2CDA1DCB-B9F9-4A50-988C-DD08A9CE3EC9}" destId="{3E4CFFF9-FD55-47C7-9E6D-F0C6A9412ADB}" srcOrd="0" destOrd="0" presId="urn:microsoft.com/office/officeart/2005/8/layout/hierarchy2"/>
    <dgm:cxn modelId="{7E8CAB73-D2C6-43C0-8A54-57CA93F2452A}" type="presParOf" srcId="{2CDA1DCB-B9F9-4A50-988C-DD08A9CE3EC9}" destId="{1F504D06-2833-4921-BF41-19F5946FA07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F56602-1F81-43B8-8FF4-6B603C2B9FA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3B05B665-67A3-49B9-8B39-9C1EE857274C}">
      <dgm:prSet phldrT="[Text]" custT="1"/>
      <dgm:spPr/>
      <dgm:t>
        <a:bodyPr/>
        <a:lstStyle/>
        <a:p>
          <a:r>
            <a:rPr lang="en-US" sz="800" dirty="0"/>
            <a:t>my-project</a:t>
          </a:r>
        </a:p>
      </dgm:t>
    </dgm:pt>
    <dgm:pt modelId="{C774EF35-4A74-4DA9-A4C0-0DDDB4D34667}" type="parTrans" cxnId="{6AF8324C-F99B-4B0C-993F-E29DE806F111}">
      <dgm:prSet/>
      <dgm:spPr/>
      <dgm:t>
        <a:bodyPr/>
        <a:lstStyle/>
        <a:p>
          <a:endParaRPr lang="en-US" sz="2800"/>
        </a:p>
      </dgm:t>
    </dgm:pt>
    <dgm:pt modelId="{228C30FF-8E66-484E-B0F5-02F5B778C350}" type="sibTrans" cxnId="{6AF8324C-F99B-4B0C-993F-E29DE806F111}">
      <dgm:prSet/>
      <dgm:spPr/>
      <dgm:t>
        <a:bodyPr/>
        <a:lstStyle/>
        <a:p>
          <a:endParaRPr lang="en-US" sz="2800"/>
        </a:p>
      </dgm:t>
    </dgm:pt>
    <dgm:pt modelId="{003EA6EE-58E5-40BF-9EA2-140291096720}">
      <dgm:prSet phldrT="[Text]" custT="1"/>
      <dgm:spPr/>
      <dgm:t>
        <a:bodyPr/>
        <a:lstStyle/>
        <a:p>
          <a:r>
            <a:rPr lang="en-US" sz="800" dirty="0"/>
            <a:t>docs</a:t>
          </a:r>
        </a:p>
      </dgm:t>
    </dgm:pt>
    <dgm:pt modelId="{949292E5-5D9F-4BED-BBD5-D5D43417B63B}" type="parTrans" cxnId="{7D95AB07-D0F7-4D10-8682-A4DBEC8DD21B}">
      <dgm:prSet custT="1"/>
      <dgm:spPr/>
      <dgm:t>
        <a:bodyPr/>
        <a:lstStyle/>
        <a:p>
          <a:endParaRPr lang="en-US" sz="700"/>
        </a:p>
      </dgm:t>
    </dgm:pt>
    <dgm:pt modelId="{96CC86AB-B719-427D-9B56-92BC9C4FE9D3}" type="sibTrans" cxnId="{7D95AB07-D0F7-4D10-8682-A4DBEC8DD21B}">
      <dgm:prSet/>
      <dgm:spPr/>
      <dgm:t>
        <a:bodyPr/>
        <a:lstStyle/>
        <a:p>
          <a:endParaRPr lang="en-US" sz="2800"/>
        </a:p>
      </dgm:t>
    </dgm:pt>
    <dgm:pt modelId="{0143ECBF-D013-4B67-835C-463B22DE9D12}">
      <dgm:prSet phldrT="[Text]" custT="1"/>
      <dgm:spPr/>
      <dgm:t>
        <a:bodyPr/>
        <a:lstStyle/>
        <a:p>
          <a:r>
            <a:rPr lang="en-US" sz="800" dirty="0" err="1"/>
            <a:t>README.md</a:t>
          </a:r>
          <a:endParaRPr lang="en-US" sz="800" dirty="0"/>
        </a:p>
      </dgm:t>
    </dgm:pt>
    <dgm:pt modelId="{432DCC30-3D30-4766-AE5A-DDA1E8E1C694}" type="parTrans" cxnId="{D8D574F3-0600-44B8-8701-B6FBF837EB3F}">
      <dgm:prSet custT="1"/>
      <dgm:spPr/>
      <dgm:t>
        <a:bodyPr/>
        <a:lstStyle/>
        <a:p>
          <a:endParaRPr lang="en-US" sz="700"/>
        </a:p>
      </dgm:t>
    </dgm:pt>
    <dgm:pt modelId="{9C1A1D46-92B6-49D8-9042-590A4D8B1732}" type="sibTrans" cxnId="{D8D574F3-0600-44B8-8701-B6FBF837EB3F}">
      <dgm:prSet/>
      <dgm:spPr/>
      <dgm:t>
        <a:bodyPr/>
        <a:lstStyle/>
        <a:p>
          <a:endParaRPr lang="en-US" sz="2800"/>
        </a:p>
      </dgm:t>
    </dgm:pt>
    <dgm:pt modelId="{B134233E-B436-4370-8867-923B23EB229F}">
      <dgm:prSet phldrT="[Text]" custT="1"/>
      <dgm:spPr/>
      <dgm:t>
        <a:bodyPr/>
        <a:lstStyle/>
        <a:p>
          <a:r>
            <a:rPr lang="en-US" sz="800" dirty="0" err="1"/>
            <a:t>README.html</a:t>
          </a:r>
          <a:endParaRPr lang="en-US" sz="800" dirty="0"/>
        </a:p>
      </dgm:t>
    </dgm:pt>
    <dgm:pt modelId="{BE7A866F-FCC5-436D-A2E0-A8A6DF76F8EB}" type="parTrans" cxnId="{90DC8E1B-16E1-438F-A627-01363ECD2564}">
      <dgm:prSet custT="1"/>
      <dgm:spPr/>
      <dgm:t>
        <a:bodyPr/>
        <a:lstStyle/>
        <a:p>
          <a:endParaRPr lang="en-US" sz="700"/>
        </a:p>
      </dgm:t>
    </dgm:pt>
    <dgm:pt modelId="{28A2D2F8-9ECA-46A6-A8B8-E71743D29E16}" type="sibTrans" cxnId="{90DC8E1B-16E1-438F-A627-01363ECD2564}">
      <dgm:prSet/>
      <dgm:spPr/>
      <dgm:t>
        <a:bodyPr/>
        <a:lstStyle/>
        <a:p>
          <a:endParaRPr lang="en-US" sz="2800"/>
        </a:p>
      </dgm:t>
    </dgm:pt>
    <dgm:pt modelId="{191770CA-EAB0-484A-8FFB-8F7DA062CE62}">
      <dgm:prSet phldrT="[Text]" custT="1"/>
      <dgm:spPr/>
      <dgm:t>
        <a:bodyPr/>
        <a:lstStyle/>
        <a:p>
          <a:r>
            <a:rPr lang="en-US" sz="800" dirty="0" err="1"/>
            <a:t>src</a:t>
          </a:r>
          <a:endParaRPr lang="en-US" sz="800" dirty="0"/>
        </a:p>
      </dgm:t>
    </dgm:pt>
    <dgm:pt modelId="{0969A4AF-FC06-4FD3-8A4B-F1026C3F433B}" type="parTrans" cxnId="{0740DB16-55F5-4B69-9DD4-DE0501619762}">
      <dgm:prSet custT="1"/>
      <dgm:spPr/>
      <dgm:t>
        <a:bodyPr/>
        <a:lstStyle/>
        <a:p>
          <a:endParaRPr lang="en-US" sz="700"/>
        </a:p>
      </dgm:t>
    </dgm:pt>
    <dgm:pt modelId="{2F79FE89-23AB-494F-9A0B-78BBBC2258FF}" type="sibTrans" cxnId="{0740DB16-55F5-4B69-9DD4-DE0501619762}">
      <dgm:prSet/>
      <dgm:spPr/>
      <dgm:t>
        <a:bodyPr/>
        <a:lstStyle/>
        <a:p>
          <a:endParaRPr lang="en-US" sz="2800"/>
        </a:p>
      </dgm:t>
    </dgm:pt>
    <dgm:pt modelId="{2AD198EF-5E35-4DCE-8157-F6F2E2783276}">
      <dgm:prSet phldrT="[Text]" custT="1"/>
      <dgm:spPr/>
      <dgm:t>
        <a:bodyPr/>
        <a:lstStyle/>
        <a:p>
          <a:r>
            <a:rPr lang="en-US" sz="800" dirty="0" err="1"/>
            <a:t>main.py</a:t>
          </a:r>
          <a:endParaRPr lang="en-US" sz="800" dirty="0"/>
        </a:p>
      </dgm:t>
    </dgm:pt>
    <dgm:pt modelId="{B2BE598A-CF53-4EAD-958F-AC3942F42736}" type="parTrans" cxnId="{A8C9EA5A-FAAC-4916-AAA1-AD4450BD9184}">
      <dgm:prSet custT="1"/>
      <dgm:spPr/>
      <dgm:t>
        <a:bodyPr/>
        <a:lstStyle/>
        <a:p>
          <a:endParaRPr lang="en-US" sz="700"/>
        </a:p>
      </dgm:t>
    </dgm:pt>
    <dgm:pt modelId="{312AAD88-89FB-4184-A457-B509728F010F}" type="sibTrans" cxnId="{A8C9EA5A-FAAC-4916-AAA1-AD4450BD9184}">
      <dgm:prSet/>
      <dgm:spPr/>
      <dgm:t>
        <a:bodyPr/>
        <a:lstStyle/>
        <a:p>
          <a:endParaRPr lang="en-US" sz="2800"/>
        </a:p>
      </dgm:t>
    </dgm:pt>
    <dgm:pt modelId="{A09C861D-2DAD-4964-84B8-895DB96D41E1}">
      <dgm:prSet phldrT="[Text]" custT="1"/>
      <dgm:spPr/>
      <dgm:t>
        <a:bodyPr/>
        <a:lstStyle/>
        <a:p>
          <a:r>
            <a:rPr lang="en-US" sz="800" dirty="0" err="1"/>
            <a:t>cleandata.py</a:t>
          </a:r>
          <a:endParaRPr lang="en-US" sz="800" dirty="0"/>
        </a:p>
      </dgm:t>
    </dgm:pt>
    <dgm:pt modelId="{B70532A7-D3DA-4B84-B3F6-1A2B4861FC82}" type="parTrans" cxnId="{8742AC99-00D9-47A2-8E57-8F8847418D2E}">
      <dgm:prSet custT="1"/>
      <dgm:spPr/>
      <dgm:t>
        <a:bodyPr/>
        <a:lstStyle/>
        <a:p>
          <a:endParaRPr lang="en-US" sz="700"/>
        </a:p>
      </dgm:t>
    </dgm:pt>
    <dgm:pt modelId="{A351257F-D917-4A72-87BA-377F26305948}" type="sibTrans" cxnId="{8742AC99-00D9-47A2-8E57-8F8847418D2E}">
      <dgm:prSet/>
      <dgm:spPr/>
      <dgm:t>
        <a:bodyPr/>
        <a:lstStyle/>
        <a:p>
          <a:endParaRPr lang="en-US" sz="2800"/>
        </a:p>
      </dgm:t>
    </dgm:pt>
    <dgm:pt modelId="{2AA71D22-D60D-4322-B69D-1EBB711EFDD8}">
      <dgm:prSet phldrT="[Text]" custT="1"/>
      <dgm:spPr/>
      <dgm:t>
        <a:bodyPr/>
        <a:lstStyle/>
        <a:p>
          <a:r>
            <a:rPr lang="en-US" sz="800" dirty="0" err="1"/>
            <a:t>EDA.py</a:t>
          </a:r>
          <a:endParaRPr lang="en-US" sz="800" dirty="0"/>
        </a:p>
      </dgm:t>
    </dgm:pt>
    <dgm:pt modelId="{FEDD39BA-6E39-47D0-8586-07F39CC8648A}" type="parTrans" cxnId="{F25FF7C0-D3E7-420E-B174-EDF39D94DC89}">
      <dgm:prSet custT="1"/>
      <dgm:spPr/>
      <dgm:t>
        <a:bodyPr/>
        <a:lstStyle/>
        <a:p>
          <a:endParaRPr lang="en-US" sz="700"/>
        </a:p>
      </dgm:t>
    </dgm:pt>
    <dgm:pt modelId="{36D757F6-BB74-4CD6-983C-66F4EAABE448}" type="sibTrans" cxnId="{F25FF7C0-D3E7-420E-B174-EDF39D94DC89}">
      <dgm:prSet/>
      <dgm:spPr/>
      <dgm:t>
        <a:bodyPr/>
        <a:lstStyle/>
        <a:p>
          <a:endParaRPr lang="en-US" sz="2800"/>
        </a:p>
      </dgm:t>
    </dgm:pt>
    <dgm:pt modelId="{993E109E-C8C8-46D8-B666-173B14BC2FD7}">
      <dgm:prSet phldrT="[Text]" custT="1"/>
      <dgm:spPr/>
      <dgm:t>
        <a:bodyPr/>
        <a:lstStyle/>
        <a:p>
          <a:r>
            <a:rPr lang="en-US" sz="800" dirty="0" err="1"/>
            <a:t>ML_models.py</a:t>
          </a:r>
          <a:endParaRPr lang="en-US" sz="800" dirty="0"/>
        </a:p>
      </dgm:t>
    </dgm:pt>
    <dgm:pt modelId="{38E3F61A-3AE0-4155-B92C-9E8FDC31F5E1}" type="parTrans" cxnId="{32A23961-4BFA-4D87-9BD3-D235FED06BC5}">
      <dgm:prSet custT="1"/>
      <dgm:spPr/>
      <dgm:t>
        <a:bodyPr/>
        <a:lstStyle/>
        <a:p>
          <a:endParaRPr lang="en-US" sz="700"/>
        </a:p>
      </dgm:t>
    </dgm:pt>
    <dgm:pt modelId="{335F12F4-C926-4121-A12D-22DA5E9B70D4}" type="sibTrans" cxnId="{32A23961-4BFA-4D87-9BD3-D235FED06BC5}">
      <dgm:prSet/>
      <dgm:spPr/>
      <dgm:t>
        <a:bodyPr/>
        <a:lstStyle/>
        <a:p>
          <a:endParaRPr lang="en-US" sz="2800"/>
        </a:p>
      </dgm:t>
    </dgm:pt>
    <dgm:pt modelId="{2BD46A2F-C42F-406A-9A1B-2C52C3E69199}" type="pres">
      <dgm:prSet presAssocID="{75F56602-1F81-43B8-8FF4-6B603C2B9FA0}" presName="diagram" presStyleCnt="0">
        <dgm:presLayoutVars>
          <dgm:chPref val="1"/>
          <dgm:dir/>
          <dgm:animOne val="branch"/>
          <dgm:animLvl val="lvl"/>
          <dgm:resizeHandles val="exact"/>
        </dgm:presLayoutVars>
      </dgm:prSet>
      <dgm:spPr/>
    </dgm:pt>
    <dgm:pt modelId="{64CF4588-342D-431F-BAAB-0FED7C7B9B22}" type="pres">
      <dgm:prSet presAssocID="{3B05B665-67A3-49B9-8B39-9C1EE857274C}" presName="root1" presStyleCnt="0"/>
      <dgm:spPr/>
    </dgm:pt>
    <dgm:pt modelId="{751A64B2-AA1B-4610-90F2-2585F0A6A46F}" type="pres">
      <dgm:prSet presAssocID="{3B05B665-67A3-49B9-8B39-9C1EE857274C}" presName="LevelOneTextNode" presStyleLbl="node0" presStyleIdx="0" presStyleCnt="1" custLinFactY="-80911" custLinFactNeighborX="-22327" custLinFactNeighborY="-100000">
        <dgm:presLayoutVars>
          <dgm:chPref val="3"/>
        </dgm:presLayoutVars>
      </dgm:prSet>
      <dgm:spPr/>
    </dgm:pt>
    <dgm:pt modelId="{8F76A44D-3E95-4BEE-A6A2-B19DE39C4CC8}" type="pres">
      <dgm:prSet presAssocID="{3B05B665-67A3-49B9-8B39-9C1EE857274C}" presName="level2hierChild" presStyleCnt="0"/>
      <dgm:spPr/>
    </dgm:pt>
    <dgm:pt modelId="{27E9DFBA-38D9-4890-81CD-E6DD6F1BD76C}" type="pres">
      <dgm:prSet presAssocID="{949292E5-5D9F-4BED-BBD5-D5D43417B63B}" presName="conn2-1" presStyleLbl="parChTrans1D2" presStyleIdx="0" presStyleCnt="2"/>
      <dgm:spPr/>
    </dgm:pt>
    <dgm:pt modelId="{CBB3C906-6C8E-43D0-A349-5CBA1BD5A1B2}" type="pres">
      <dgm:prSet presAssocID="{949292E5-5D9F-4BED-BBD5-D5D43417B63B}" presName="connTx" presStyleLbl="parChTrans1D2" presStyleIdx="0" presStyleCnt="2"/>
      <dgm:spPr/>
    </dgm:pt>
    <dgm:pt modelId="{16C6700E-9EBB-48A6-AFAB-3DD87471C1C2}" type="pres">
      <dgm:prSet presAssocID="{003EA6EE-58E5-40BF-9EA2-140291096720}" presName="root2" presStyleCnt="0"/>
      <dgm:spPr/>
    </dgm:pt>
    <dgm:pt modelId="{CD21181F-0FF4-4082-92C6-4A9B73A74EDB}" type="pres">
      <dgm:prSet presAssocID="{003EA6EE-58E5-40BF-9EA2-140291096720}" presName="LevelTwoTextNode" presStyleLbl="node2" presStyleIdx="0" presStyleCnt="2" custLinFactNeighborX="-19006" custLinFactNeighborY="-8411">
        <dgm:presLayoutVars>
          <dgm:chPref val="3"/>
        </dgm:presLayoutVars>
      </dgm:prSet>
      <dgm:spPr/>
    </dgm:pt>
    <dgm:pt modelId="{F1DFB375-DAC6-4FF8-91DE-BC0637159726}" type="pres">
      <dgm:prSet presAssocID="{003EA6EE-58E5-40BF-9EA2-140291096720}" presName="level3hierChild" presStyleCnt="0"/>
      <dgm:spPr/>
    </dgm:pt>
    <dgm:pt modelId="{22C8D88C-9200-449A-95CA-C6C951FF9EFA}" type="pres">
      <dgm:prSet presAssocID="{432DCC30-3D30-4766-AE5A-DDA1E8E1C694}" presName="conn2-1" presStyleLbl="parChTrans1D3" presStyleIdx="0" presStyleCnt="6"/>
      <dgm:spPr/>
    </dgm:pt>
    <dgm:pt modelId="{D7C91FB9-804C-419F-A840-60C1222CFEF0}" type="pres">
      <dgm:prSet presAssocID="{432DCC30-3D30-4766-AE5A-DDA1E8E1C694}" presName="connTx" presStyleLbl="parChTrans1D3" presStyleIdx="0" presStyleCnt="6"/>
      <dgm:spPr/>
    </dgm:pt>
    <dgm:pt modelId="{6F13C50F-5A4A-42FF-8D18-6257C655505C}" type="pres">
      <dgm:prSet presAssocID="{0143ECBF-D013-4B67-835C-463B22DE9D12}" presName="root2" presStyleCnt="0"/>
      <dgm:spPr/>
    </dgm:pt>
    <dgm:pt modelId="{15AA3F71-DF63-44F2-A3BA-35AE6A6DBF7D}" type="pres">
      <dgm:prSet presAssocID="{0143ECBF-D013-4B67-835C-463B22DE9D12}" presName="LevelTwoTextNode" presStyleLbl="node3" presStyleIdx="0" presStyleCnt="6" custLinFactNeighborX="239" custLinFactNeighborY="38473">
        <dgm:presLayoutVars>
          <dgm:chPref val="3"/>
        </dgm:presLayoutVars>
      </dgm:prSet>
      <dgm:spPr/>
    </dgm:pt>
    <dgm:pt modelId="{230A0D65-0855-402C-9DCF-6B08869A5139}" type="pres">
      <dgm:prSet presAssocID="{0143ECBF-D013-4B67-835C-463B22DE9D12}" presName="level3hierChild" presStyleCnt="0"/>
      <dgm:spPr/>
    </dgm:pt>
    <dgm:pt modelId="{DF8ACA11-A784-4636-BE9F-ADD52C706CBC}" type="pres">
      <dgm:prSet presAssocID="{BE7A866F-FCC5-436D-A2E0-A8A6DF76F8EB}" presName="conn2-1" presStyleLbl="parChTrans1D3" presStyleIdx="1" presStyleCnt="6"/>
      <dgm:spPr/>
    </dgm:pt>
    <dgm:pt modelId="{4E231741-F076-452D-97E4-5E3BC1C34C63}" type="pres">
      <dgm:prSet presAssocID="{BE7A866F-FCC5-436D-A2E0-A8A6DF76F8EB}" presName="connTx" presStyleLbl="parChTrans1D3" presStyleIdx="1" presStyleCnt="6"/>
      <dgm:spPr/>
    </dgm:pt>
    <dgm:pt modelId="{9101B551-1B1D-4A77-A019-BBEE43D3A318}" type="pres">
      <dgm:prSet presAssocID="{B134233E-B436-4370-8867-923B23EB229F}" presName="root2" presStyleCnt="0"/>
      <dgm:spPr/>
    </dgm:pt>
    <dgm:pt modelId="{2CE1C545-78E0-47B5-8C72-53A9EE24CD60}" type="pres">
      <dgm:prSet presAssocID="{B134233E-B436-4370-8867-923B23EB229F}" presName="LevelTwoTextNode" presStyleLbl="node3" presStyleIdx="1" presStyleCnt="6" custLinFactNeighborX="-929" custLinFactNeighborY="18316">
        <dgm:presLayoutVars>
          <dgm:chPref val="3"/>
        </dgm:presLayoutVars>
      </dgm:prSet>
      <dgm:spPr/>
    </dgm:pt>
    <dgm:pt modelId="{F811D60C-AF2A-4807-93C3-7732DE610F21}" type="pres">
      <dgm:prSet presAssocID="{B134233E-B436-4370-8867-923B23EB229F}" presName="level3hierChild" presStyleCnt="0"/>
      <dgm:spPr/>
    </dgm:pt>
    <dgm:pt modelId="{37DFA971-3BDD-4614-B3F4-FCCCA928E801}" type="pres">
      <dgm:prSet presAssocID="{0969A4AF-FC06-4FD3-8A4B-F1026C3F433B}" presName="conn2-1" presStyleLbl="parChTrans1D2" presStyleIdx="1" presStyleCnt="2"/>
      <dgm:spPr/>
    </dgm:pt>
    <dgm:pt modelId="{2ED7A92A-530E-424D-81D7-0ABA1FBF8E80}" type="pres">
      <dgm:prSet presAssocID="{0969A4AF-FC06-4FD3-8A4B-F1026C3F433B}" presName="connTx" presStyleLbl="parChTrans1D2" presStyleIdx="1" presStyleCnt="2"/>
      <dgm:spPr/>
    </dgm:pt>
    <dgm:pt modelId="{E5225CE1-2F09-4369-9607-0D669EBA8068}" type="pres">
      <dgm:prSet presAssocID="{191770CA-EAB0-484A-8FFB-8F7DA062CE62}" presName="root2" presStyleCnt="0"/>
      <dgm:spPr/>
    </dgm:pt>
    <dgm:pt modelId="{250F3298-E4AA-4904-A12B-AAC232EBAA5C}" type="pres">
      <dgm:prSet presAssocID="{191770CA-EAB0-484A-8FFB-8F7DA062CE62}" presName="LevelTwoTextNode" presStyleLbl="node2" presStyleIdx="1" presStyleCnt="2" custLinFactY="-94165" custLinFactNeighborX="-19006" custLinFactNeighborY="-100000">
        <dgm:presLayoutVars>
          <dgm:chPref val="3"/>
        </dgm:presLayoutVars>
      </dgm:prSet>
      <dgm:spPr/>
    </dgm:pt>
    <dgm:pt modelId="{BFED8BB7-D33D-472F-9935-70CC83B2F037}" type="pres">
      <dgm:prSet presAssocID="{191770CA-EAB0-484A-8FFB-8F7DA062CE62}" presName="level3hierChild" presStyleCnt="0"/>
      <dgm:spPr/>
    </dgm:pt>
    <dgm:pt modelId="{500CC38C-370D-4E38-962F-8E689C001DB3}" type="pres">
      <dgm:prSet presAssocID="{B2BE598A-CF53-4EAD-958F-AC3942F42736}" presName="conn2-1" presStyleLbl="parChTrans1D3" presStyleIdx="2" presStyleCnt="6"/>
      <dgm:spPr/>
    </dgm:pt>
    <dgm:pt modelId="{85D74912-EC50-4B9F-B5C0-FAED0F6C91EF}" type="pres">
      <dgm:prSet presAssocID="{B2BE598A-CF53-4EAD-958F-AC3942F42736}" presName="connTx" presStyleLbl="parChTrans1D3" presStyleIdx="2" presStyleCnt="6"/>
      <dgm:spPr/>
    </dgm:pt>
    <dgm:pt modelId="{00CEF6A7-71FB-4F30-8D68-E51F32B89E83}" type="pres">
      <dgm:prSet presAssocID="{2AD198EF-5E35-4DCE-8157-F6F2E2783276}" presName="root2" presStyleCnt="0"/>
      <dgm:spPr/>
    </dgm:pt>
    <dgm:pt modelId="{88EDACE5-21AE-4482-B8C7-116CF3A27E99}" type="pres">
      <dgm:prSet presAssocID="{2AD198EF-5E35-4DCE-8157-F6F2E2783276}" presName="LevelTwoTextNode" presStyleLbl="node3" presStyleIdx="2" presStyleCnt="6" custLinFactNeighborX="-1947" custLinFactNeighborY="15969">
        <dgm:presLayoutVars>
          <dgm:chPref val="3"/>
        </dgm:presLayoutVars>
      </dgm:prSet>
      <dgm:spPr/>
    </dgm:pt>
    <dgm:pt modelId="{80B51281-666C-4AB5-84E9-437113A56E9E}" type="pres">
      <dgm:prSet presAssocID="{2AD198EF-5E35-4DCE-8157-F6F2E2783276}" presName="level3hierChild" presStyleCnt="0"/>
      <dgm:spPr/>
    </dgm:pt>
    <dgm:pt modelId="{5B061652-2171-4D39-8BCD-A835674795F1}" type="pres">
      <dgm:prSet presAssocID="{B70532A7-D3DA-4B84-B3F6-1A2B4861FC82}" presName="conn2-1" presStyleLbl="parChTrans1D3" presStyleIdx="3" presStyleCnt="6"/>
      <dgm:spPr/>
    </dgm:pt>
    <dgm:pt modelId="{5B52B8B1-5A7E-47DC-BFAF-F4C44426EF47}" type="pres">
      <dgm:prSet presAssocID="{B70532A7-D3DA-4B84-B3F6-1A2B4861FC82}" presName="connTx" presStyleLbl="parChTrans1D3" presStyleIdx="3" presStyleCnt="6"/>
      <dgm:spPr/>
    </dgm:pt>
    <dgm:pt modelId="{9501ABE0-7D23-49A4-8799-651C2C2C8E56}" type="pres">
      <dgm:prSet presAssocID="{A09C861D-2DAD-4964-84B8-895DB96D41E1}" presName="root2" presStyleCnt="0"/>
      <dgm:spPr/>
    </dgm:pt>
    <dgm:pt modelId="{11F686DE-25FA-4C6B-B5BD-0426FD435EBF}" type="pres">
      <dgm:prSet presAssocID="{A09C861D-2DAD-4964-84B8-895DB96D41E1}" presName="LevelTwoTextNode" presStyleLbl="node3" presStyleIdx="3" presStyleCnt="6" custScaleX="96938" custLinFactNeighborX="-2530" custLinFactNeighborY="-7500">
        <dgm:presLayoutVars>
          <dgm:chPref val="3"/>
        </dgm:presLayoutVars>
      </dgm:prSet>
      <dgm:spPr/>
    </dgm:pt>
    <dgm:pt modelId="{32D9AA0C-B29A-4CDD-BC13-44F570C7D123}" type="pres">
      <dgm:prSet presAssocID="{A09C861D-2DAD-4964-84B8-895DB96D41E1}" presName="level3hierChild" presStyleCnt="0"/>
      <dgm:spPr/>
    </dgm:pt>
    <dgm:pt modelId="{4D73C71E-89F8-46D7-ABCD-94CC477E1629}" type="pres">
      <dgm:prSet presAssocID="{FEDD39BA-6E39-47D0-8586-07F39CC8648A}" presName="conn2-1" presStyleLbl="parChTrans1D3" presStyleIdx="4" presStyleCnt="6"/>
      <dgm:spPr/>
    </dgm:pt>
    <dgm:pt modelId="{031D1B23-0E26-4678-BE6A-437811C2DF66}" type="pres">
      <dgm:prSet presAssocID="{FEDD39BA-6E39-47D0-8586-07F39CC8648A}" presName="connTx" presStyleLbl="parChTrans1D3" presStyleIdx="4" presStyleCnt="6"/>
      <dgm:spPr/>
    </dgm:pt>
    <dgm:pt modelId="{54A643DF-6179-4C93-8A7A-0DD209DD08D7}" type="pres">
      <dgm:prSet presAssocID="{2AA71D22-D60D-4322-B69D-1EBB711EFDD8}" presName="root2" presStyleCnt="0"/>
      <dgm:spPr/>
    </dgm:pt>
    <dgm:pt modelId="{2370C263-D04C-4203-963B-8F5DE028DD68}" type="pres">
      <dgm:prSet presAssocID="{2AA71D22-D60D-4322-B69D-1EBB711EFDD8}" presName="LevelTwoTextNode" presStyleLbl="node3" presStyleIdx="4" presStyleCnt="6" custLinFactNeighborX="-2530" custLinFactNeighborY="-25982">
        <dgm:presLayoutVars>
          <dgm:chPref val="3"/>
        </dgm:presLayoutVars>
      </dgm:prSet>
      <dgm:spPr/>
    </dgm:pt>
    <dgm:pt modelId="{026ADC69-F3F6-473F-9715-C26D88688F3B}" type="pres">
      <dgm:prSet presAssocID="{2AA71D22-D60D-4322-B69D-1EBB711EFDD8}" presName="level3hierChild" presStyleCnt="0"/>
      <dgm:spPr/>
    </dgm:pt>
    <dgm:pt modelId="{58F4492D-8348-40AC-AEC6-55C7C3535C7C}" type="pres">
      <dgm:prSet presAssocID="{38E3F61A-3AE0-4155-B92C-9E8FDC31F5E1}" presName="conn2-1" presStyleLbl="parChTrans1D3" presStyleIdx="5" presStyleCnt="6"/>
      <dgm:spPr/>
    </dgm:pt>
    <dgm:pt modelId="{9B1C92DF-85F9-4E10-9A54-D70B27BED890}" type="pres">
      <dgm:prSet presAssocID="{38E3F61A-3AE0-4155-B92C-9E8FDC31F5E1}" presName="connTx" presStyleLbl="parChTrans1D3" presStyleIdx="5" presStyleCnt="6"/>
      <dgm:spPr/>
    </dgm:pt>
    <dgm:pt modelId="{2CDA1DCB-B9F9-4A50-988C-DD08A9CE3EC9}" type="pres">
      <dgm:prSet presAssocID="{993E109E-C8C8-46D8-B666-173B14BC2FD7}" presName="root2" presStyleCnt="0"/>
      <dgm:spPr/>
    </dgm:pt>
    <dgm:pt modelId="{3E4CFFF9-FD55-47C7-9E6D-F0C6A9412ADB}" type="pres">
      <dgm:prSet presAssocID="{993E109E-C8C8-46D8-B666-173B14BC2FD7}" presName="LevelTwoTextNode" presStyleLbl="node3" presStyleIdx="5" presStyleCnt="6" custLinFactNeighborX="-2530" custLinFactNeighborY="-44463">
        <dgm:presLayoutVars>
          <dgm:chPref val="3"/>
        </dgm:presLayoutVars>
      </dgm:prSet>
      <dgm:spPr/>
    </dgm:pt>
    <dgm:pt modelId="{1F504D06-2833-4921-BF41-19F5946FA07C}" type="pres">
      <dgm:prSet presAssocID="{993E109E-C8C8-46D8-B666-173B14BC2FD7}" presName="level3hierChild" presStyleCnt="0"/>
      <dgm:spPr/>
    </dgm:pt>
  </dgm:ptLst>
  <dgm:cxnLst>
    <dgm:cxn modelId="{7D95AB07-D0F7-4D10-8682-A4DBEC8DD21B}" srcId="{3B05B665-67A3-49B9-8B39-9C1EE857274C}" destId="{003EA6EE-58E5-40BF-9EA2-140291096720}" srcOrd="0" destOrd="0" parTransId="{949292E5-5D9F-4BED-BBD5-D5D43417B63B}" sibTransId="{96CC86AB-B719-427D-9B56-92BC9C4FE9D3}"/>
    <dgm:cxn modelId="{0CF6C012-F275-41F0-8DD0-AE524D8F0429}" type="presOf" srcId="{BE7A866F-FCC5-436D-A2E0-A8A6DF76F8EB}" destId="{4E231741-F076-452D-97E4-5E3BC1C34C63}" srcOrd="1" destOrd="0" presId="urn:microsoft.com/office/officeart/2005/8/layout/hierarchy2"/>
    <dgm:cxn modelId="{827D0814-B16B-4309-89AB-992AA109BBD5}" type="presOf" srcId="{B134233E-B436-4370-8867-923B23EB229F}" destId="{2CE1C545-78E0-47B5-8C72-53A9EE24CD60}" srcOrd="0" destOrd="0" presId="urn:microsoft.com/office/officeart/2005/8/layout/hierarchy2"/>
    <dgm:cxn modelId="{0740DB16-55F5-4B69-9DD4-DE0501619762}" srcId="{3B05B665-67A3-49B9-8B39-9C1EE857274C}" destId="{191770CA-EAB0-484A-8FFB-8F7DA062CE62}" srcOrd="1" destOrd="0" parTransId="{0969A4AF-FC06-4FD3-8A4B-F1026C3F433B}" sibTransId="{2F79FE89-23AB-494F-9A0B-78BBBC2258FF}"/>
    <dgm:cxn modelId="{90DC8E1B-16E1-438F-A627-01363ECD2564}" srcId="{003EA6EE-58E5-40BF-9EA2-140291096720}" destId="{B134233E-B436-4370-8867-923B23EB229F}" srcOrd="1" destOrd="0" parTransId="{BE7A866F-FCC5-436D-A2E0-A8A6DF76F8EB}" sibTransId="{28A2D2F8-9ECA-46A6-A8B8-E71743D29E16}"/>
    <dgm:cxn modelId="{40B8D41D-B27E-4C0C-ACCF-96F520139232}" type="presOf" srcId="{432DCC30-3D30-4766-AE5A-DDA1E8E1C694}" destId="{22C8D88C-9200-449A-95CA-C6C951FF9EFA}" srcOrd="0" destOrd="0" presId="urn:microsoft.com/office/officeart/2005/8/layout/hierarchy2"/>
    <dgm:cxn modelId="{4B50A723-0D81-437A-8C22-5BEDBC396244}" type="presOf" srcId="{191770CA-EAB0-484A-8FFB-8F7DA062CE62}" destId="{250F3298-E4AA-4904-A12B-AAC232EBAA5C}" srcOrd="0" destOrd="0" presId="urn:microsoft.com/office/officeart/2005/8/layout/hierarchy2"/>
    <dgm:cxn modelId="{72CCEB2C-2900-4062-AA95-A57FDC79E9A7}" type="presOf" srcId="{75F56602-1F81-43B8-8FF4-6B603C2B9FA0}" destId="{2BD46A2F-C42F-406A-9A1B-2C52C3E69199}" srcOrd="0" destOrd="0" presId="urn:microsoft.com/office/officeart/2005/8/layout/hierarchy2"/>
    <dgm:cxn modelId="{227C052D-DBB0-4A4E-82F7-A2793D5804D0}" type="presOf" srcId="{2AA71D22-D60D-4322-B69D-1EBB711EFDD8}" destId="{2370C263-D04C-4203-963B-8F5DE028DD68}" srcOrd="0" destOrd="0" presId="urn:microsoft.com/office/officeart/2005/8/layout/hierarchy2"/>
    <dgm:cxn modelId="{1BA16D2D-1FFE-4BDB-9194-8E89354C94DD}" type="presOf" srcId="{2AD198EF-5E35-4DCE-8157-F6F2E2783276}" destId="{88EDACE5-21AE-4482-B8C7-116CF3A27E99}" srcOrd="0" destOrd="0" presId="urn:microsoft.com/office/officeart/2005/8/layout/hierarchy2"/>
    <dgm:cxn modelId="{E95E083B-AC39-4287-9EBD-A98C71668531}" type="presOf" srcId="{949292E5-5D9F-4BED-BBD5-D5D43417B63B}" destId="{CBB3C906-6C8E-43D0-A349-5CBA1BD5A1B2}" srcOrd="1" destOrd="0" presId="urn:microsoft.com/office/officeart/2005/8/layout/hierarchy2"/>
    <dgm:cxn modelId="{12791441-3641-4289-817F-E1F421060292}" type="presOf" srcId="{3B05B665-67A3-49B9-8B39-9C1EE857274C}" destId="{751A64B2-AA1B-4610-90F2-2585F0A6A46F}" srcOrd="0" destOrd="0" presId="urn:microsoft.com/office/officeart/2005/8/layout/hierarchy2"/>
    <dgm:cxn modelId="{33DF3C45-E7C0-432A-A20B-7B8375196FCB}" type="presOf" srcId="{38E3F61A-3AE0-4155-B92C-9E8FDC31F5E1}" destId="{58F4492D-8348-40AC-AEC6-55C7C3535C7C}" srcOrd="0" destOrd="0" presId="urn:microsoft.com/office/officeart/2005/8/layout/hierarchy2"/>
    <dgm:cxn modelId="{6AF8324C-F99B-4B0C-993F-E29DE806F111}" srcId="{75F56602-1F81-43B8-8FF4-6B603C2B9FA0}" destId="{3B05B665-67A3-49B9-8B39-9C1EE857274C}" srcOrd="0" destOrd="0" parTransId="{C774EF35-4A74-4DA9-A4C0-0DDDB4D34667}" sibTransId="{228C30FF-8E66-484E-B0F5-02F5B778C350}"/>
    <dgm:cxn modelId="{FC242A57-4FB6-4710-8A29-E686C5547E12}" type="presOf" srcId="{FEDD39BA-6E39-47D0-8586-07F39CC8648A}" destId="{4D73C71E-89F8-46D7-ABCD-94CC477E1629}" srcOrd="0" destOrd="0" presId="urn:microsoft.com/office/officeart/2005/8/layout/hierarchy2"/>
    <dgm:cxn modelId="{A8C9EA5A-FAAC-4916-AAA1-AD4450BD9184}" srcId="{191770CA-EAB0-484A-8FFB-8F7DA062CE62}" destId="{2AD198EF-5E35-4DCE-8157-F6F2E2783276}" srcOrd="0" destOrd="0" parTransId="{B2BE598A-CF53-4EAD-958F-AC3942F42736}" sibTransId="{312AAD88-89FB-4184-A457-B509728F010F}"/>
    <dgm:cxn modelId="{802DF15F-24A8-4105-A8E8-DD6AAFF32DF5}" type="presOf" srcId="{432DCC30-3D30-4766-AE5A-DDA1E8E1C694}" destId="{D7C91FB9-804C-419F-A840-60C1222CFEF0}" srcOrd="1" destOrd="0" presId="urn:microsoft.com/office/officeart/2005/8/layout/hierarchy2"/>
    <dgm:cxn modelId="{32A23961-4BFA-4D87-9BD3-D235FED06BC5}" srcId="{191770CA-EAB0-484A-8FFB-8F7DA062CE62}" destId="{993E109E-C8C8-46D8-B666-173B14BC2FD7}" srcOrd="3" destOrd="0" parTransId="{38E3F61A-3AE0-4155-B92C-9E8FDC31F5E1}" sibTransId="{335F12F4-C926-4121-A12D-22DA5E9B70D4}"/>
    <dgm:cxn modelId="{A56FFB75-420F-404A-B63E-43D656068DC4}" type="presOf" srcId="{993E109E-C8C8-46D8-B666-173B14BC2FD7}" destId="{3E4CFFF9-FD55-47C7-9E6D-F0C6A9412ADB}" srcOrd="0" destOrd="0" presId="urn:microsoft.com/office/officeart/2005/8/layout/hierarchy2"/>
    <dgm:cxn modelId="{3C30DC77-46F1-458F-A870-79759412D8BC}" type="presOf" srcId="{38E3F61A-3AE0-4155-B92C-9E8FDC31F5E1}" destId="{9B1C92DF-85F9-4E10-9A54-D70B27BED890}" srcOrd="1" destOrd="0" presId="urn:microsoft.com/office/officeart/2005/8/layout/hierarchy2"/>
    <dgm:cxn modelId="{AC295178-346F-41CB-96EA-EF7BB862CAC7}" type="presOf" srcId="{003EA6EE-58E5-40BF-9EA2-140291096720}" destId="{CD21181F-0FF4-4082-92C6-4A9B73A74EDB}" srcOrd="0" destOrd="0" presId="urn:microsoft.com/office/officeart/2005/8/layout/hierarchy2"/>
    <dgm:cxn modelId="{645B0791-D5DF-4BF7-AFF9-DEC141642B4C}" type="presOf" srcId="{949292E5-5D9F-4BED-BBD5-D5D43417B63B}" destId="{27E9DFBA-38D9-4890-81CD-E6DD6F1BD76C}" srcOrd="0" destOrd="0" presId="urn:microsoft.com/office/officeart/2005/8/layout/hierarchy2"/>
    <dgm:cxn modelId="{D41BE995-3D22-4D8E-9090-3309CF0B6094}" type="presOf" srcId="{B70532A7-D3DA-4B84-B3F6-1A2B4861FC82}" destId="{5B52B8B1-5A7E-47DC-BFAF-F4C44426EF47}" srcOrd="1" destOrd="0" presId="urn:microsoft.com/office/officeart/2005/8/layout/hierarchy2"/>
    <dgm:cxn modelId="{03B64096-807B-476E-8A01-F92F8F51B0DC}" type="presOf" srcId="{0969A4AF-FC06-4FD3-8A4B-F1026C3F433B}" destId="{37DFA971-3BDD-4614-B3F4-FCCCA928E801}" srcOrd="0" destOrd="0" presId="urn:microsoft.com/office/officeart/2005/8/layout/hierarchy2"/>
    <dgm:cxn modelId="{253A2B98-A0EE-42ED-93E5-503789C3CF60}" type="presOf" srcId="{A09C861D-2DAD-4964-84B8-895DB96D41E1}" destId="{11F686DE-25FA-4C6B-B5BD-0426FD435EBF}" srcOrd="0" destOrd="0" presId="urn:microsoft.com/office/officeart/2005/8/layout/hierarchy2"/>
    <dgm:cxn modelId="{B9D63D98-6BC1-40A8-8446-CB78C974C776}" type="presOf" srcId="{0143ECBF-D013-4B67-835C-463B22DE9D12}" destId="{15AA3F71-DF63-44F2-A3BA-35AE6A6DBF7D}" srcOrd="0" destOrd="0" presId="urn:microsoft.com/office/officeart/2005/8/layout/hierarchy2"/>
    <dgm:cxn modelId="{8742AC99-00D9-47A2-8E57-8F8847418D2E}" srcId="{191770CA-EAB0-484A-8FFB-8F7DA062CE62}" destId="{A09C861D-2DAD-4964-84B8-895DB96D41E1}" srcOrd="1" destOrd="0" parTransId="{B70532A7-D3DA-4B84-B3F6-1A2B4861FC82}" sibTransId="{A351257F-D917-4A72-87BA-377F26305948}"/>
    <dgm:cxn modelId="{033F3EA1-BD91-41F0-9EE6-646EC37511B7}" type="presOf" srcId="{FEDD39BA-6E39-47D0-8586-07F39CC8648A}" destId="{031D1B23-0E26-4678-BE6A-437811C2DF66}" srcOrd="1" destOrd="0" presId="urn:microsoft.com/office/officeart/2005/8/layout/hierarchy2"/>
    <dgm:cxn modelId="{1D3DB3AD-26E0-4D74-BBCF-803793C48395}" type="presOf" srcId="{B2BE598A-CF53-4EAD-958F-AC3942F42736}" destId="{500CC38C-370D-4E38-962F-8E689C001DB3}" srcOrd="0" destOrd="0" presId="urn:microsoft.com/office/officeart/2005/8/layout/hierarchy2"/>
    <dgm:cxn modelId="{F25FF7C0-D3E7-420E-B174-EDF39D94DC89}" srcId="{191770CA-EAB0-484A-8FFB-8F7DA062CE62}" destId="{2AA71D22-D60D-4322-B69D-1EBB711EFDD8}" srcOrd="2" destOrd="0" parTransId="{FEDD39BA-6E39-47D0-8586-07F39CC8648A}" sibTransId="{36D757F6-BB74-4CD6-983C-66F4EAABE448}"/>
    <dgm:cxn modelId="{DE6C67D2-ABBE-4E43-AFA7-04D6D3423257}" type="presOf" srcId="{0969A4AF-FC06-4FD3-8A4B-F1026C3F433B}" destId="{2ED7A92A-530E-424D-81D7-0ABA1FBF8E80}" srcOrd="1" destOrd="0" presId="urn:microsoft.com/office/officeart/2005/8/layout/hierarchy2"/>
    <dgm:cxn modelId="{236EDDD5-EEC1-4D6F-A5ED-9B125F0B7CC3}" type="presOf" srcId="{BE7A866F-FCC5-436D-A2E0-A8A6DF76F8EB}" destId="{DF8ACA11-A784-4636-BE9F-ADD52C706CBC}" srcOrd="0" destOrd="0" presId="urn:microsoft.com/office/officeart/2005/8/layout/hierarchy2"/>
    <dgm:cxn modelId="{EB15E1DB-1BEC-4B05-9D46-CAE0DA7F42CF}" type="presOf" srcId="{B70532A7-D3DA-4B84-B3F6-1A2B4861FC82}" destId="{5B061652-2171-4D39-8BCD-A835674795F1}" srcOrd="0" destOrd="0" presId="urn:microsoft.com/office/officeart/2005/8/layout/hierarchy2"/>
    <dgm:cxn modelId="{D8D574F3-0600-44B8-8701-B6FBF837EB3F}" srcId="{003EA6EE-58E5-40BF-9EA2-140291096720}" destId="{0143ECBF-D013-4B67-835C-463B22DE9D12}" srcOrd="0" destOrd="0" parTransId="{432DCC30-3D30-4766-AE5A-DDA1E8E1C694}" sibTransId="{9C1A1D46-92B6-49D8-9042-590A4D8B1732}"/>
    <dgm:cxn modelId="{C3DDC5FA-6BCF-4CD2-9537-174A722B2F48}" type="presOf" srcId="{B2BE598A-CF53-4EAD-958F-AC3942F42736}" destId="{85D74912-EC50-4B9F-B5C0-FAED0F6C91EF}" srcOrd="1" destOrd="0" presId="urn:microsoft.com/office/officeart/2005/8/layout/hierarchy2"/>
    <dgm:cxn modelId="{DA167C48-0D28-4FFB-B02F-25A95E59E537}" type="presParOf" srcId="{2BD46A2F-C42F-406A-9A1B-2C52C3E69199}" destId="{64CF4588-342D-431F-BAAB-0FED7C7B9B22}" srcOrd="0" destOrd="0" presId="urn:microsoft.com/office/officeart/2005/8/layout/hierarchy2"/>
    <dgm:cxn modelId="{1B5AD2ED-0FE6-464C-AC09-2549B1CF9842}" type="presParOf" srcId="{64CF4588-342D-431F-BAAB-0FED7C7B9B22}" destId="{751A64B2-AA1B-4610-90F2-2585F0A6A46F}" srcOrd="0" destOrd="0" presId="urn:microsoft.com/office/officeart/2005/8/layout/hierarchy2"/>
    <dgm:cxn modelId="{7958BF3E-9E93-424C-8606-C6A5A68207BE}" type="presParOf" srcId="{64CF4588-342D-431F-BAAB-0FED7C7B9B22}" destId="{8F76A44D-3E95-4BEE-A6A2-B19DE39C4CC8}" srcOrd="1" destOrd="0" presId="urn:microsoft.com/office/officeart/2005/8/layout/hierarchy2"/>
    <dgm:cxn modelId="{FED4E04F-EAE7-4F1A-B20E-86EA488CCD51}" type="presParOf" srcId="{8F76A44D-3E95-4BEE-A6A2-B19DE39C4CC8}" destId="{27E9DFBA-38D9-4890-81CD-E6DD6F1BD76C}" srcOrd="0" destOrd="0" presId="urn:microsoft.com/office/officeart/2005/8/layout/hierarchy2"/>
    <dgm:cxn modelId="{4DAB4116-E1F6-426C-BB8A-BE977770BC78}" type="presParOf" srcId="{27E9DFBA-38D9-4890-81CD-E6DD6F1BD76C}" destId="{CBB3C906-6C8E-43D0-A349-5CBA1BD5A1B2}" srcOrd="0" destOrd="0" presId="urn:microsoft.com/office/officeart/2005/8/layout/hierarchy2"/>
    <dgm:cxn modelId="{CABA1819-422B-49C8-AB06-30CA26876005}" type="presParOf" srcId="{8F76A44D-3E95-4BEE-A6A2-B19DE39C4CC8}" destId="{16C6700E-9EBB-48A6-AFAB-3DD87471C1C2}" srcOrd="1" destOrd="0" presId="urn:microsoft.com/office/officeart/2005/8/layout/hierarchy2"/>
    <dgm:cxn modelId="{4F6830B5-5EE1-4F69-8B32-8B328CC109CA}" type="presParOf" srcId="{16C6700E-9EBB-48A6-AFAB-3DD87471C1C2}" destId="{CD21181F-0FF4-4082-92C6-4A9B73A74EDB}" srcOrd="0" destOrd="0" presId="urn:microsoft.com/office/officeart/2005/8/layout/hierarchy2"/>
    <dgm:cxn modelId="{31E42972-CF10-43A3-BB25-4D92F717AAD0}" type="presParOf" srcId="{16C6700E-9EBB-48A6-AFAB-3DD87471C1C2}" destId="{F1DFB375-DAC6-4FF8-91DE-BC0637159726}" srcOrd="1" destOrd="0" presId="urn:microsoft.com/office/officeart/2005/8/layout/hierarchy2"/>
    <dgm:cxn modelId="{1481466E-67EC-4F0D-AA7D-7216536A42DE}" type="presParOf" srcId="{F1DFB375-DAC6-4FF8-91DE-BC0637159726}" destId="{22C8D88C-9200-449A-95CA-C6C951FF9EFA}" srcOrd="0" destOrd="0" presId="urn:microsoft.com/office/officeart/2005/8/layout/hierarchy2"/>
    <dgm:cxn modelId="{C002A4BD-B373-48F9-B4BC-4B64A433AC63}" type="presParOf" srcId="{22C8D88C-9200-449A-95CA-C6C951FF9EFA}" destId="{D7C91FB9-804C-419F-A840-60C1222CFEF0}" srcOrd="0" destOrd="0" presId="urn:microsoft.com/office/officeart/2005/8/layout/hierarchy2"/>
    <dgm:cxn modelId="{4E2FCB29-967C-400C-AA7E-2366FBDE5021}" type="presParOf" srcId="{F1DFB375-DAC6-4FF8-91DE-BC0637159726}" destId="{6F13C50F-5A4A-42FF-8D18-6257C655505C}" srcOrd="1" destOrd="0" presId="urn:microsoft.com/office/officeart/2005/8/layout/hierarchy2"/>
    <dgm:cxn modelId="{EB2E3E62-F35F-4D5D-8F53-87AAEEBC38F8}" type="presParOf" srcId="{6F13C50F-5A4A-42FF-8D18-6257C655505C}" destId="{15AA3F71-DF63-44F2-A3BA-35AE6A6DBF7D}" srcOrd="0" destOrd="0" presId="urn:microsoft.com/office/officeart/2005/8/layout/hierarchy2"/>
    <dgm:cxn modelId="{3BEF54BF-40B9-4A1B-9673-70A1B3211219}" type="presParOf" srcId="{6F13C50F-5A4A-42FF-8D18-6257C655505C}" destId="{230A0D65-0855-402C-9DCF-6B08869A5139}" srcOrd="1" destOrd="0" presId="urn:microsoft.com/office/officeart/2005/8/layout/hierarchy2"/>
    <dgm:cxn modelId="{F7F42E77-5BB6-4B82-AA30-014AC76942A1}" type="presParOf" srcId="{F1DFB375-DAC6-4FF8-91DE-BC0637159726}" destId="{DF8ACA11-A784-4636-BE9F-ADD52C706CBC}" srcOrd="2" destOrd="0" presId="urn:microsoft.com/office/officeart/2005/8/layout/hierarchy2"/>
    <dgm:cxn modelId="{ABA9573A-674F-4B6B-A7A3-E114FBC78CE6}" type="presParOf" srcId="{DF8ACA11-A784-4636-BE9F-ADD52C706CBC}" destId="{4E231741-F076-452D-97E4-5E3BC1C34C63}" srcOrd="0" destOrd="0" presId="urn:microsoft.com/office/officeart/2005/8/layout/hierarchy2"/>
    <dgm:cxn modelId="{AB18FE6F-69E0-434D-98EC-D0A50DE8EFDD}" type="presParOf" srcId="{F1DFB375-DAC6-4FF8-91DE-BC0637159726}" destId="{9101B551-1B1D-4A77-A019-BBEE43D3A318}" srcOrd="3" destOrd="0" presId="urn:microsoft.com/office/officeart/2005/8/layout/hierarchy2"/>
    <dgm:cxn modelId="{8307E35C-5E52-49B6-BB05-2D259F287C68}" type="presParOf" srcId="{9101B551-1B1D-4A77-A019-BBEE43D3A318}" destId="{2CE1C545-78E0-47B5-8C72-53A9EE24CD60}" srcOrd="0" destOrd="0" presId="urn:microsoft.com/office/officeart/2005/8/layout/hierarchy2"/>
    <dgm:cxn modelId="{9A90812E-5099-421E-9B65-E2070BBDE6CA}" type="presParOf" srcId="{9101B551-1B1D-4A77-A019-BBEE43D3A318}" destId="{F811D60C-AF2A-4807-93C3-7732DE610F21}" srcOrd="1" destOrd="0" presId="urn:microsoft.com/office/officeart/2005/8/layout/hierarchy2"/>
    <dgm:cxn modelId="{F59BC658-6476-4876-99AF-08A18BC2A382}" type="presParOf" srcId="{8F76A44D-3E95-4BEE-A6A2-B19DE39C4CC8}" destId="{37DFA971-3BDD-4614-B3F4-FCCCA928E801}" srcOrd="2" destOrd="0" presId="urn:microsoft.com/office/officeart/2005/8/layout/hierarchy2"/>
    <dgm:cxn modelId="{263724E8-0992-438A-B62B-CFB7E1F2BF6E}" type="presParOf" srcId="{37DFA971-3BDD-4614-B3F4-FCCCA928E801}" destId="{2ED7A92A-530E-424D-81D7-0ABA1FBF8E80}" srcOrd="0" destOrd="0" presId="urn:microsoft.com/office/officeart/2005/8/layout/hierarchy2"/>
    <dgm:cxn modelId="{A743CC83-5C65-4E86-B1ED-141EEAE14292}" type="presParOf" srcId="{8F76A44D-3E95-4BEE-A6A2-B19DE39C4CC8}" destId="{E5225CE1-2F09-4369-9607-0D669EBA8068}" srcOrd="3" destOrd="0" presId="urn:microsoft.com/office/officeart/2005/8/layout/hierarchy2"/>
    <dgm:cxn modelId="{13F60FB6-864B-4C0D-B4B6-8761262278BE}" type="presParOf" srcId="{E5225CE1-2F09-4369-9607-0D669EBA8068}" destId="{250F3298-E4AA-4904-A12B-AAC232EBAA5C}" srcOrd="0" destOrd="0" presId="urn:microsoft.com/office/officeart/2005/8/layout/hierarchy2"/>
    <dgm:cxn modelId="{B70E8137-C37A-44AC-8BAA-39CBB03AC1BD}" type="presParOf" srcId="{E5225CE1-2F09-4369-9607-0D669EBA8068}" destId="{BFED8BB7-D33D-472F-9935-70CC83B2F037}" srcOrd="1" destOrd="0" presId="urn:microsoft.com/office/officeart/2005/8/layout/hierarchy2"/>
    <dgm:cxn modelId="{56F14A3C-3BCE-4517-841D-A97001E59A91}" type="presParOf" srcId="{BFED8BB7-D33D-472F-9935-70CC83B2F037}" destId="{500CC38C-370D-4E38-962F-8E689C001DB3}" srcOrd="0" destOrd="0" presId="urn:microsoft.com/office/officeart/2005/8/layout/hierarchy2"/>
    <dgm:cxn modelId="{7530BF15-CC9C-4BE2-A35D-3E90DF15DC28}" type="presParOf" srcId="{500CC38C-370D-4E38-962F-8E689C001DB3}" destId="{85D74912-EC50-4B9F-B5C0-FAED0F6C91EF}" srcOrd="0" destOrd="0" presId="urn:microsoft.com/office/officeart/2005/8/layout/hierarchy2"/>
    <dgm:cxn modelId="{B88CD780-6672-4E4F-8505-8AEBEF1160B4}" type="presParOf" srcId="{BFED8BB7-D33D-472F-9935-70CC83B2F037}" destId="{00CEF6A7-71FB-4F30-8D68-E51F32B89E83}" srcOrd="1" destOrd="0" presId="urn:microsoft.com/office/officeart/2005/8/layout/hierarchy2"/>
    <dgm:cxn modelId="{685B8372-110F-416E-AADF-064D1700CA40}" type="presParOf" srcId="{00CEF6A7-71FB-4F30-8D68-E51F32B89E83}" destId="{88EDACE5-21AE-4482-B8C7-116CF3A27E99}" srcOrd="0" destOrd="0" presId="urn:microsoft.com/office/officeart/2005/8/layout/hierarchy2"/>
    <dgm:cxn modelId="{68D0E304-7B0B-4DDE-8231-B847C0197ACA}" type="presParOf" srcId="{00CEF6A7-71FB-4F30-8D68-E51F32B89E83}" destId="{80B51281-666C-4AB5-84E9-437113A56E9E}" srcOrd="1" destOrd="0" presId="urn:microsoft.com/office/officeart/2005/8/layout/hierarchy2"/>
    <dgm:cxn modelId="{808B507F-1DEA-46E5-8F49-DDE274A330BE}" type="presParOf" srcId="{BFED8BB7-D33D-472F-9935-70CC83B2F037}" destId="{5B061652-2171-4D39-8BCD-A835674795F1}" srcOrd="2" destOrd="0" presId="urn:microsoft.com/office/officeart/2005/8/layout/hierarchy2"/>
    <dgm:cxn modelId="{2323DCFF-9958-4A36-AFAD-442C2273203F}" type="presParOf" srcId="{5B061652-2171-4D39-8BCD-A835674795F1}" destId="{5B52B8B1-5A7E-47DC-BFAF-F4C44426EF47}" srcOrd="0" destOrd="0" presId="urn:microsoft.com/office/officeart/2005/8/layout/hierarchy2"/>
    <dgm:cxn modelId="{2E2F11F9-F4E7-4A44-80B7-3CDCAF4A0F67}" type="presParOf" srcId="{BFED8BB7-D33D-472F-9935-70CC83B2F037}" destId="{9501ABE0-7D23-49A4-8799-651C2C2C8E56}" srcOrd="3" destOrd="0" presId="urn:microsoft.com/office/officeart/2005/8/layout/hierarchy2"/>
    <dgm:cxn modelId="{9A0C8C25-D444-4FFA-9A6F-97E3F0ABAD7C}" type="presParOf" srcId="{9501ABE0-7D23-49A4-8799-651C2C2C8E56}" destId="{11F686DE-25FA-4C6B-B5BD-0426FD435EBF}" srcOrd="0" destOrd="0" presId="urn:microsoft.com/office/officeart/2005/8/layout/hierarchy2"/>
    <dgm:cxn modelId="{581F15B9-2761-4B10-82BF-AE5460FA6BE8}" type="presParOf" srcId="{9501ABE0-7D23-49A4-8799-651C2C2C8E56}" destId="{32D9AA0C-B29A-4CDD-BC13-44F570C7D123}" srcOrd="1" destOrd="0" presId="urn:microsoft.com/office/officeart/2005/8/layout/hierarchy2"/>
    <dgm:cxn modelId="{18D6D020-CBCE-49BC-B17B-0D624EA7D797}" type="presParOf" srcId="{BFED8BB7-D33D-472F-9935-70CC83B2F037}" destId="{4D73C71E-89F8-46D7-ABCD-94CC477E1629}" srcOrd="4" destOrd="0" presId="urn:microsoft.com/office/officeart/2005/8/layout/hierarchy2"/>
    <dgm:cxn modelId="{655E0AAC-C59C-4662-993F-FF8E4541355C}" type="presParOf" srcId="{4D73C71E-89F8-46D7-ABCD-94CC477E1629}" destId="{031D1B23-0E26-4678-BE6A-437811C2DF66}" srcOrd="0" destOrd="0" presId="urn:microsoft.com/office/officeart/2005/8/layout/hierarchy2"/>
    <dgm:cxn modelId="{27BA4E91-8235-4234-A491-0BEDE1C41C57}" type="presParOf" srcId="{BFED8BB7-D33D-472F-9935-70CC83B2F037}" destId="{54A643DF-6179-4C93-8A7A-0DD209DD08D7}" srcOrd="5" destOrd="0" presId="urn:microsoft.com/office/officeart/2005/8/layout/hierarchy2"/>
    <dgm:cxn modelId="{F8A5F1F4-D43C-4B02-ABEA-81CFB10BB8B6}" type="presParOf" srcId="{54A643DF-6179-4C93-8A7A-0DD209DD08D7}" destId="{2370C263-D04C-4203-963B-8F5DE028DD68}" srcOrd="0" destOrd="0" presId="urn:microsoft.com/office/officeart/2005/8/layout/hierarchy2"/>
    <dgm:cxn modelId="{081F03C4-A4D4-4DC7-B388-EDFA02716FCB}" type="presParOf" srcId="{54A643DF-6179-4C93-8A7A-0DD209DD08D7}" destId="{026ADC69-F3F6-473F-9715-C26D88688F3B}" srcOrd="1" destOrd="0" presId="urn:microsoft.com/office/officeart/2005/8/layout/hierarchy2"/>
    <dgm:cxn modelId="{76DB4AAD-6610-4847-9A3A-0B945C6FA1D6}" type="presParOf" srcId="{BFED8BB7-D33D-472F-9935-70CC83B2F037}" destId="{58F4492D-8348-40AC-AEC6-55C7C3535C7C}" srcOrd="6" destOrd="0" presId="urn:microsoft.com/office/officeart/2005/8/layout/hierarchy2"/>
    <dgm:cxn modelId="{49AA58B2-8495-44BB-B982-8C3CE98D5662}" type="presParOf" srcId="{58F4492D-8348-40AC-AEC6-55C7C3535C7C}" destId="{9B1C92DF-85F9-4E10-9A54-D70B27BED890}" srcOrd="0" destOrd="0" presId="urn:microsoft.com/office/officeart/2005/8/layout/hierarchy2"/>
    <dgm:cxn modelId="{42AD56C7-F872-487C-888B-988AA6AFB5B7}" type="presParOf" srcId="{BFED8BB7-D33D-472F-9935-70CC83B2F037}" destId="{2CDA1DCB-B9F9-4A50-988C-DD08A9CE3EC9}" srcOrd="7" destOrd="0" presId="urn:microsoft.com/office/officeart/2005/8/layout/hierarchy2"/>
    <dgm:cxn modelId="{73050A0D-C61F-403B-A4D0-12276159D8C9}" type="presParOf" srcId="{2CDA1DCB-B9F9-4A50-988C-DD08A9CE3EC9}" destId="{3E4CFFF9-FD55-47C7-9E6D-F0C6A9412ADB}" srcOrd="0" destOrd="0" presId="urn:microsoft.com/office/officeart/2005/8/layout/hierarchy2"/>
    <dgm:cxn modelId="{7E8CAB73-D2C6-43C0-8A54-57CA93F2452A}" type="presParOf" srcId="{2CDA1DCB-B9F9-4A50-988C-DD08A9CE3EC9}" destId="{1F504D06-2833-4921-BF41-19F5946FA07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5F56602-1F81-43B8-8FF4-6B603C2B9FA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3B05B665-67A3-49B9-8B39-9C1EE857274C}">
      <dgm:prSet phldrT="[Text]" custT="1"/>
      <dgm:spPr/>
      <dgm:t>
        <a:bodyPr/>
        <a:lstStyle/>
        <a:p>
          <a:r>
            <a:rPr lang="en-US" sz="800" dirty="0"/>
            <a:t>my-project</a:t>
          </a:r>
        </a:p>
      </dgm:t>
    </dgm:pt>
    <dgm:pt modelId="{C774EF35-4A74-4DA9-A4C0-0DDDB4D34667}" type="parTrans" cxnId="{6AF8324C-F99B-4B0C-993F-E29DE806F111}">
      <dgm:prSet/>
      <dgm:spPr/>
      <dgm:t>
        <a:bodyPr/>
        <a:lstStyle/>
        <a:p>
          <a:endParaRPr lang="en-US" sz="2800"/>
        </a:p>
      </dgm:t>
    </dgm:pt>
    <dgm:pt modelId="{228C30FF-8E66-484E-B0F5-02F5B778C350}" type="sibTrans" cxnId="{6AF8324C-F99B-4B0C-993F-E29DE806F111}">
      <dgm:prSet/>
      <dgm:spPr/>
      <dgm:t>
        <a:bodyPr/>
        <a:lstStyle/>
        <a:p>
          <a:endParaRPr lang="en-US" sz="2800"/>
        </a:p>
      </dgm:t>
    </dgm:pt>
    <dgm:pt modelId="{003EA6EE-58E5-40BF-9EA2-140291096720}">
      <dgm:prSet phldrT="[Text]" custT="1"/>
      <dgm:spPr/>
      <dgm:t>
        <a:bodyPr/>
        <a:lstStyle/>
        <a:p>
          <a:r>
            <a:rPr lang="en-US" sz="800" dirty="0"/>
            <a:t>docs</a:t>
          </a:r>
        </a:p>
      </dgm:t>
    </dgm:pt>
    <dgm:pt modelId="{949292E5-5D9F-4BED-BBD5-D5D43417B63B}" type="parTrans" cxnId="{7D95AB07-D0F7-4D10-8682-A4DBEC8DD21B}">
      <dgm:prSet custT="1"/>
      <dgm:spPr/>
      <dgm:t>
        <a:bodyPr/>
        <a:lstStyle/>
        <a:p>
          <a:endParaRPr lang="en-US" sz="700"/>
        </a:p>
      </dgm:t>
    </dgm:pt>
    <dgm:pt modelId="{96CC86AB-B719-427D-9B56-92BC9C4FE9D3}" type="sibTrans" cxnId="{7D95AB07-D0F7-4D10-8682-A4DBEC8DD21B}">
      <dgm:prSet/>
      <dgm:spPr/>
      <dgm:t>
        <a:bodyPr/>
        <a:lstStyle/>
        <a:p>
          <a:endParaRPr lang="en-US" sz="2800"/>
        </a:p>
      </dgm:t>
    </dgm:pt>
    <dgm:pt modelId="{0143ECBF-D013-4B67-835C-463B22DE9D12}">
      <dgm:prSet phldrT="[Text]" custT="1"/>
      <dgm:spPr/>
      <dgm:t>
        <a:bodyPr/>
        <a:lstStyle/>
        <a:p>
          <a:r>
            <a:rPr lang="en-US" sz="800" dirty="0" err="1"/>
            <a:t>README.md</a:t>
          </a:r>
          <a:endParaRPr lang="en-US" sz="800" dirty="0"/>
        </a:p>
      </dgm:t>
    </dgm:pt>
    <dgm:pt modelId="{432DCC30-3D30-4766-AE5A-DDA1E8E1C694}" type="parTrans" cxnId="{D8D574F3-0600-44B8-8701-B6FBF837EB3F}">
      <dgm:prSet custT="1"/>
      <dgm:spPr/>
      <dgm:t>
        <a:bodyPr/>
        <a:lstStyle/>
        <a:p>
          <a:endParaRPr lang="en-US" sz="700"/>
        </a:p>
      </dgm:t>
    </dgm:pt>
    <dgm:pt modelId="{9C1A1D46-92B6-49D8-9042-590A4D8B1732}" type="sibTrans" cxnId="{D8D574F3-0600-44B8-8701-B6FBF837EB3F}">
      <dgm:prSet/>
      <dgm:spPr/>
      <dgm:t>
        <a:bodyPr/>
        <a:lstStyle/>
        <a:p>
          <a:endParaRPr lang="en-US" sz="2800"/>
        </a:p>
      </dgm:t>
    </dgm:pt>
    <dgm:pt modelId="{B134233E-B436-4370-8867-923B23EB229F}">
      <dgm:prSet phldrT="[Text]" custT="1"/>
      <dgm:spPr/>
      <dgm:t>
        <a:bodyPr/>
        <a:lstStyle/>
        <a:p>
          <a:r>
            <a:rPr lang="en-US" sz="800" dirty="0" err="1"/>
            <a:t>README.html</a:t>
          </a:r>
          <a:endParaRPr lang="en-US" sz="800" dirty="0"/>
        </a:p>
      </dgm:t>
    </dgm:pt>
    <dgm:pt modelId="{BE7A866F-FCC5-436D-A2E0-A8A6DF76F8EB}" type="parTrans" cxnId="{90DC8E1B-16E1-438F-A627-01363ECD2564}">
      <dgm:prSet custT="1"/>
      <dgm:spPr/>
      <dgm:t>
        <a:bodyPr/>
        <a:lstStyle/>
        <a:p>
          <a:endParaRPr lang="en-US" sz="700"/>
        </a:p>
      </dgm:t>
    </dgm:pt>
    <dgm:pt modelId="{28A2D2F8-9ECA-46A6-A8B8-E71743D29E16}" type="sibTrans" cxnId="{90DC8E1B-16E1-438F-A627-01363ECD2564}">
      <dgm:prSet/>
      <dgm:spPr/>
      <dgm:t>
        <a:bodyPr/>
        <a:lstStyle/>
        <a:p>
          <a:endParaRPr lang="en-US" sz="2800"/>
        </a:p>
      </dgm:t>
    </dgm:pt>
    <dgm:pt modelId="{191770CA-EAB0-484A-8FFB-8F7DA062CE62}">
      <dgm:prSet phldrT="[Text]" custT="1"/>
      <dgm:spPr/>
      <dgm:t>
        <a:bodyPr/>
        <a:lstStyle/>
        <a:p>
          <a:r>
            <a:rPr lang="en-US" sz="800" dirty="0" err="1"/>
            <a:t>src</a:t>
          </a:r>
          <a:endParaRPr lang="en-US" sz="800" dirty="0"/>
        </a:p>
      </dgm:t>
    </dgm:pt>
    <dgm:pt modelId="{0969A4AF-FC06-4FD3-8A4B-F1026C3F433B}" type="parTrans" cxnId="{0740DB16-55F5-4B69-9DD4-DE0501619762}">
      <dgm:prSet custT="1"/>
      <dgm:spPr/>
      <dgm:t>
        <a:bodyPr/>
        <a:lstStyle/>
        <a:p>
          <a:endParaRPr lang="en-US" sz="700"/>
        </a:p>
      </dgm:t>
    </dgm:pt>
    <dgm:pt modelId="{2F79FE89-23AB-494F-9A0B-78BBBC2258FF}" type="sibTrans" cxnId="{0740DB16-55F5-4B69-9DD4-DE0501619762}">
      <dgm:prSet/>
      <dgm:spPr/>
      <dgm:t>
        <a:bodyPr/>
        <a:lstStyle/>
        <a:p>
          <a:endParaRPr lang="en-US" sz="2800"/>
        </a:p>
      </dgm:t>
    </dgm:pt>
    <dgm:pt modelId="{2AD198EF-5E35-4DCE-8157-F6F2E2783276}">
      <dgm:prSet phldrT="[Text]" custT="1"/>
      <dgm:spPr/>
      <dgm:t>
        <a:bodyPr/>
        <a:lstStyle/>
        <a:p>
          <a:r>
            <a:rPr lang="en-US" sz="800" dirty="0" err="1"/>
            <a:t>main.py</a:t>
          </a:r>
          <a:endParaRPr lang="en-US" sz="800" dirty="0"/>
        </a:p>
      </dgm:t>
    </dgm:pt>
    <dgm:pt modelId="{B2BE598A-CF53-4EAD-958F-AC3942F42736}" type="parTrans" cxnId="{A8C9EA5A-FAAC-4916-AAA1-AD4450BD9184}">
      <dgm:prSet custT="1"/>
      <dgm:spPr/>
      <dgm:t>
        <a:bodyPr/>
        <a:lstStyle/>
        <a:p>
          <a:endParaRPr lang="en-US" sz="700"/>
        </a:p>
      </dgm:t>
    </dgm:pt>
    <dgm:pt modelId="{312AAD88-89FB-4184-A457-B509728F010F}" type="sibTrans" cxnId="{A8C9EA5A-FAAC-4916-AAA1-AD4450BD9184}">
      <dgm:prSet/>
      <dgm:spPr/>
      <dgm:t>
        <a:bodyPr/>
        <a:lstStyle/>
        <a:p>
          <a:endParaRPr lang="en-US" sz="2800"/>
        </a:p>
      </dgm:t>
    </dgm:pt>
    <dgm:pt modelId="{A09C861D-2DAD-4964-84B8-895DB96D41E1}">
      <dgm:prSet phldrT="[Text]" custT="1"/>
      <dgm:spPr/>
      <dgm:t>
        <a:bodyPr/>
        <a:lstStyle/>
        <a:p>
          <a:r>
            <a:rPr lang="en-US" sz="800" dirty="0" err="1"/>
            <a:t>cleandata.py</a:t>
          </a:r>
          <a:endParaRPr lang="en-US" sz="800" dirty="0"/>
        </a:p>
      </dgm:t>
    </dgm:pt>
    <dgm:pt modelId="{B70532A7-D3DA-4B84-B3F6-1A2B4861FC82}" type="parTrans" cxnId="{8742AC99-00D9-47A2-8E57-8F8847418D2E}">
      <dgm:prSet custT="1"/>
      <dgm:spPr/>
      <dgm:t>
        <a:bodyPr/>
        <a:lstStyle/>
        <a:p>
          <a:endParaRPr lang="en-US" sz="700"/>
        </a:p>
      </dgm:t>
    </dgm:pt>
    <dgm:pt modelId="{A351257F-D917-4A72-87BA-377F26305948}" type="sibTrans" cxnId="{8742AC99-00D9-47A2-8E57-8F8847418D2E}">
      <dgm:prSet/>
      <dgm:spPr/>
      <dgm:t>
        <a:bodyPr/>
        <a:lstStyle/>
        <a:p>
          <a:endParaRPr lang="en-US" sz="2800"/>
        </a:p>
      </dgm:t>
    </dgm:pt>
    <dgm:pt modelId="{2AA71D22-D60D-4322-B69D-1EBB711EFDD8}">
      <dgm:prSet phldrT="[Text]" custT="1"/>
      <dgm:spPr/>
      <dgm:t>
        <a:bodyPr/>
        <a:lstStyle/>
        <a:p>
          <a:r>
            <a:rPr lang="en-US" sz="800" dirty="0" err="1"/>
            <a:t>EDA.py</a:t>
          </a:r>
          <a:endParaRPr lang="en-US" sz="800" dirty="0"/>
        </a:p>
      </dgm:t>
    </dgm:pt>
    <dgm:pt modelId="{FEDD39BA-6E39-47D0-8586-07F39CC8648A}" type="parTrans" cxnId="{F25FF7C0-D3E7-420E-B174-EDF39D94DC89}">
      <dgm:prSet custT="1"/>
      <dgm:spPr/>
      <dgm:t>
        <a:bodyPr/>
        <a:lstStyle/>
        <a:p>
          <a:endParaRPr lang="en-US" sz="700"/>
        </a:p>
      </dgm:t>
    </dgm:pt>
    <dgm:pt modelId="{36D757F6-BB74-4CD6-983C-66F4EAABE448}" type="sibTrans" cxnId="{F25FF7C0-D3E7-420E-B174-EDF39D94DC89}">
      <dgm:prSet/>
      <dgm:spPr/>
      <dgm:t>
        <a:bodyPr/>
        <a:lstStyle/>
        <a:p>
          <a:endParaRPr lang="en-US" sz="2800"/>
        </a:p>
      </dgm:t>
    </dgm:pt>
    <dgm:pt modelId="{993E109E-C8C8-46D8-B666-173B14BC2FD7}">
      <dgm:prSet phldrT="[Text]" custT="1"/>
      <dgm:spPr/>
      <dgm:t>
        <a:bodyPr/>
        <a:lstStyle/>
        <a:p>
          <a:r>
            <a:rPr lang="en-US" sz="800" dirty="0" err="1"/>
            <a:t>ML_models.py</a:t>
          </a:r>
          <a:endParaRPr lang="en-US" sz="800" dirty="0"/>
        </a:p>
      </dgm:t>
    </dgm:pt>
    <dgm:pt modelId="{38E3F61A-3AE0-4155-B92C-9E8FDC31F5E1}" type="parTrans" cxnId="{32A23961-4BFA-4D87-9BD3-D235FED06BC5}">
      <dgm:prSet custT="1"/>
      <dgm:spPr/>
      <dgm:t>
        <a:bodyPr/>
        <a:lstStyle/>
        <a:p>
          <a:endParaRPr lang="en-US" sz="700"/>
        </a:p>
      </dgm:t>
    </dgm:pt>
    <dgm:pt modelId="{335F12F4-C926-4121-A12D-22DA5E9B70D4}" type="sibTrans" cxnId="{32A23961-4BFA-4D87-9BD3-D235FED06BC5}">
      <dgm:prSet/>
      <dgm:spPr/>
      <dgm:t>
        <a:bodyPr/>
        <a:lstStyle/>
        <a:p>
          <a:endParaRPr lang="en-US" sz="2800"/>
        </a:p>
      </dgm:t>
    </dgm:pt>
    <dgm:pt modelId="{2BD46A2F-C42F-406A-9A1B-2C52C3E69199}" type="pres">
      <dgm:prSet presAssocID="{75F56602-1F81-43B8-8FF4-6B603C2B9FA0}" presName="diagram" presStyleCnt="0">
        <dgm:presLayoutVars>
          <dgm:chPref val="1"/>
          <dgm:dir/>
          <dgm:animOne val="branch"/>
          <dgm:animLvl val="lvl"/>
          <dgm:resizeHandles val="exact"/>
        </dgm:presLayoutVars>
      </dgm:prSet>
      <dgm:spPr/>
    </dgm:pt>
    <dgm:pt modelId="{64CF4588-342D-431F-BAAB-0FED7C7B9B22}" type="pres">
      <dgm:prSet presAssocID="{3B05B665-67A3-49B9-8B39-9C1EE857274C}" presName="root1" presStyleCnt="0"/>
      <dgm:spPr/>
    </dgm:pt>
    <dgm:pt modelId="{751A64B2-AA1B-4610-90F2-2585F0A6A46F}" type="pres">
      <dgm:prSet presAssocID="{3B05B665-67A3-49B9-8B39-9C1EE857274C}" presName="LevelOneTextNode" presStyleLbl="node0" presStyleIdx="0" presStyleCnt="1" custLinFactY="-80911" custLinFactNeighborX="-22327" custLinFactNeighborY="-100000">
        <dgm:presLayoutVars>
          <dgm:chPref val="3"/>
        </dgm:presLayoutVars>
      </dgm:prSet>
      <dgm:spPr/>
    </dgm:pt>
    <dgm:pt modelId="{8F76A44D-3E95-4BEE-A6A2-B19DE39C4CC8}" type="pres">
      <dgm:prSet presAssocID="{3B05B665-67A3-49B9-8B39-9C1EE857274C}" presName="level2hierChild" presStyleCnt="0"/>
      <dgm:spPr/>
    </dgm:pt>
    <dgm:pt modelId="{27E9DFBA-38D9-4890-81CD-E6DD6F1BD76C}" type="pres">
      <dgm:prSet presAssocID="{949292E5-5D9F-4BED-BBD5-D5D43417B63B}" presName="conn2-1" presStyleLbl="parChTrans1D2" presStyleIdx="0" presStyleCnt="2"/>
      <dgm:spPr/>
    </dgm:pt>
    <dgm:pt modelId="{CBB3C906-6C8E-43D0-A349-5CBA1BD5A1B2}" type="pres">
      <dgm:prSet presAssocID="{949292E5-5D9F-4BED-BBD5-D5D43417B63B}" presName="connTx" presStyleLbl="parChTrans1D2" presStyleIdx="0" presStyleCnt="2"/>
      <dgm:spPr/>
    </dgm:pt>
    <dgm:pt modelId="{16C6700E-9EBB-48A6-AFAB-3DD87471C1C2}" type="pres">
      <dgm:prSet presAssocID="{003EA6EE-58E5-40BF-9EA2-140291096720}" presName="root2" presStyleCnt="0"/>
      <dgm:spPr/>
    </dgm:pt>
    <dgm:pt modelId="{CD21181F-0FF4-4082-92C6-4A9B73A74EDB}" type="pres">
      <dgm:prSet presAssocID="{003EA6EE-58E5-40BF-9EA2-140291096720}" presName="LevelTwoTextNode" presStyleLbl="node2" presStyleIdx="0" presStyleCnt="2" custLinFactNeighborX="-19006" custLinFactNeighborY="-8411">
        <dgm:presLayoutVars>
          <dgm:chPref val="3"/>
        </dgm:presLayoutVars>
      </dgm:prSet>
      <dgm:spPr/>
    </dgm:pt>
    <dgm:pt modelId="{F1DFB375-DAC6-4FF8-91DE-BC0637159726}" type="pres">
      <dgm:prSet presAssocID="{003EA6EE-58E5-40BF-9EA2-140291096720}" presName="level3hierChild" presStyleCnt="0"/>
      <dgm:spPr/>
    </dgm:pt>
    <dgm:pt modelId="{22C8D88C-9200-449A-95CA-C6C951FF9EFA}" type="pres">
      <dgm:prSet presAssocID="{432DCC30-3D30-4766-AE5A-DDA1E8E1C694}" presName="conn2-1" presStyleLbl="parChTrans1D3" presStyleIdx="0" presStyleCnt="6"/>
      <dgm:spPr/>
    </dgm:pt>
    <dgm:pt modelId="{D7C91FB9-804C-419F-A840-60C1222CFEF0}" type="pres">
      <dgm:prSet presAssocID="{432DCC30-3D30-4766-AE5A-DDA1E8E1C694}" presName="connTx" presStyleLbl="parChTrans1D3" presStyleIdx="0" presStyleCnt="6"/>
      <dgm:spPr/>
    </dgm:pt>
    <dgm:pt modelId="{6F13C50F-5A4A-42FF-8D18-6257C655505C}" type="pres">
      <dgm:prSet presAssocID="{0143ECBF-D013-4B67-835C-463B22DE9D12}" presName="root2" presStyleCnt="0"/>
      <dgm:spPr/>
    </dgm:pt>
    <dgm:pt modelId="{15AA3F71-DF63-44F2-A3BA-35AE6A6DBF7D}" type="pres">
      <dgm:prSet presAssocID="{0143ECBF-D013-4B67-835C-463B22DE9D12}" presName="LevelTwoTextNode" presStyleLbl="node3" presStyleIdx="0" presStyleCnt="6" custLinFactNeighborX="239" custLinFactNeighborY="38473">
        <dgm:presLayoutVars>
          <dgm:chPref val="3"/>
        </dgm:presLayoutVars>
      </dgm:prSet>
      <dgm:spPr/>
    </dgm:pt>
    <dgm:pt modelId="{230A0D65-0855-402C-9DCF-6B08869A5139}" type="pres">
      <dgm:prSet presAssocID="{0143ECBF-D013-4B67-835C-463B22DE9D12}" presName="level3hierChild" presStyleCnt="0"/>
      <dgm:spPr/>
    </dgm:pt>
    <dgm:pt modelId="{DF8ACA11-A784-4636-BE9F-ADD52C706CBC}" type="pres">
      <dgm:prSet presAssocID="{BE7A866F-FCC5-436D-A2E0-A8A6DF76F8EB}" presName="conn2-1" presStyleLbl="parChTrans1D3" presStyleIdx="1" presStyleCnt="6"/>
      <dgm:spPr/>
    </dgm:pt>
    <dgm:pt modelId="{4E231741-F076-452D-97E4-5E3BC1C34C63}" type="pres">
      <dgm:prSet presAssocID="{BE7A866F-FCC5-436D-A2E0-A8A6DF76F8EB}" presName="connTx" presStyleLbl="parChTrans1D3" presStyleIdx="1" presStyleCnt="6"/>
      <dgm:spPr/>
    </dgm:pt>
    <dgm:pt modelId="{9101B551-1B1D-4A77-A019-BBEE43D3A318}" type="pres">
      <dgm:prSet presAssocID="{B134233E-B436-4370-8867-923B23EB229F}" presName="root2" presStyleCnt="0"/>
      <dgm:spPr/>
    </dgm:pt>
    <dgm:pt modelId="{2CE1C545-78E0-47B5-8C72-53A9EE24CD60}" type="pres">
      <dgm:prSet presAssocID="{B134233E-B436-4370-8867-923B23EB229F}" presName="LevelTwoTextNode" presStyleLbl="node3" presStyleIdx="1" presStyleCnt="6" custLinFactNeighborX="-929" custLinFactNeighborY="18316">
        <dgm:presLayoutVars>
          <dgm:chPref val="3"/>
        </dgm:presLayoutVars>
      </dgm:prSet>
      <dgm:spPr/>
    </dgm:pt>
    <dgm:pt modelId="{F811D60C-AF2A-4807-93C3-7732DE610F21}" type="pres">
      <dgm:prSet presAssocID="{B134233E-B436-4370-8867-923B23EB229F}" presName="level3hierChild" presStyleCnt="0"/>
      <dgm:spPr/>
    </dgm:pt>
    <dgm:pt modelId="{37DFA971-3BDD-4614-B3F4-FCCCA928E801}" type="pres">
      <dgm:prSet presAssocID="{0969A4AF-FC06-4FD3-8A4B-F1026C3F433B}" presName="conn2-1" presStyleLbl="parChTrans1D2" presStyleIdx="1" presStyleCnt="2"/>
      <dgm:spPr/>
    </dgm:pt>
    <dgm:pt modelId="{2ED7A92A-530E-424D-81D7-0ABA1FBF8E80}" type="pres">
      <dgm:prSet presAssocID="{0969A4AF-FC06-4FD3-8A4B-F1026C3F433B}" presName="connTx" presStyleLbl="parChTrans1D2" presStyleIdx="1" presStyleCnt="2"/>
      <dgm:spPr/>
    </dgm:pt>
    <dgm:pt modelId="{E5225CE1-2F09-4369-9607-0D669EBA8068}" type="pres">
      <dgm:prSet presAssocID="{191770CA-EAB0-484A-8FFB-8F7DA062CE62}" presName="root2" presStyleCnt="0"/>
      <dgm:spPr/>
    </dgm:pt>
    <dgm:pt modelId="{250F3298-E4AA-4904-A12B-AAC232EBAA5C}" type="pres">
      <dgm:prSet presAssocID="{191770CA-EAB0-484A-8FFB-8F7DA062CE62}" presName="LevelTwoTextNode" presStyleLbl="node2" presStyleIdx="1" presStyleCnt="2" custLinFactY="-94165" custLinFactNeighborX="-19006" custLinFactNeighborY="-100000">
        <dgm:presLayoutVars>
          <dgm:chPref val="3"/>
        </dgm:presLayoutVars>
      </dgm:prSet>
      <dgm:spPr/>
    </dgm:pt>
    <dgm:pt modelId="{BFED8BB7-D33D-472F-9935-70CC83B2F037}" type="pres">
      <dgm:prSet presAssocID="{191770CA-EAB0-484A-8FFB-8F7DA062CE62}" presName="level3hierChild" presStyleCnt="0"/>
      <dgm:spPr/>
    </dgm:pt>
    <dgm:pt modelId="{500CC38C-370D-4E38-962F-8E689C001DB3}" type="pres">
      <dgm:prSet presAssocID="{B2BE598A-CF53-4EAD-958F-AC3942F42736}" presName="conn2-1" presStyleLbl="parChTrans1D3" presStyleIdx="2" presStyleCnt="6"/>
      <dgm:spPr/>
    </dgm:pt>
    <dgm:pt modelId="{85D74912-EC50-4B9F-B5C0-FAED0F6C91EF}" type="pres">
      <dgm:prSet presAssocID="{B2BE598A-CF53-4EAD-958F-AC3942F42736}" presName="connTx" presStyleLbl="parChTrans1D3" presStyleIdx="2" presStyleCnt="6"/>
      <dgm:spPr/>
    </dgm:pt>
    <dgm:pt modelId="{00CEF6A7-71FB-4F30-8D68-E51F32B89E83}" type="pres">
      <dgm:prSet presAssocID="{2AD198EF-5E35-4DCE-8157-F6F2E2783276}" presName="root2" presStyleCnt="0"/>
      <dgm:spPr/>
    </dgm:pt>
    <dgm:pt modelId="{88EDACE5-21AE-4482-B8C7-116CF3A27E99}" type="pres">
      <dgm:prSet presAssocID="{2AD198EF-5E35-4DCE-8157-F6F2E2783276}" presName="LevelTwoTextNode" presStyleLbl="node3" presStyleIdx="2" presStyleCnt="6" custLinFactNeighborX="-1947" custLinFactNeighborY="15969">
        <dgm:presLayoutVars>
          <dgm:chPref val="3"/>
        </dgm:presLayoutVars>
      </dgm:prSet>
      <dgm:spPr/>
    </dgm:pt>
    <dgm:pt modelId="{80B51281-666C-4AB5-84E9-437113A56E9E}" type="pres">
      <dgm:prSet presAssocID="{2AD198EF-5E35-4DCE-8157-F6F2E2783276}" presName="level3hierChild" presStyleCnt="0"/>
      <dgm:spPr/>
    </dgm:pt>
    <dgm:pt modelId="{5B061652-2171-4D39-8BCD-A835674795F1}" type="pres">
      <dgm:prSet presAssocID="{B70532A7-D3DA-4B84-B3F6-1A2B4861FC82}" presName="conn2-1" presStyleLbl="parChTrans1D3" presStyleIdx="3" presStyleCnt="6"/>
      <dgm:spPr/>
    </dgm:pt>
    <dgm:pt modelId="{5B52B8B1-5A7E-47DC-BFAF-F4C44426EF47}" type="pres">
      <dgm:prSet presAssocID="{B70532A7-D3DA-4B84-B3F6-1A2B4861FC82}" presName="connTx" presStyleLbl="parChTrans1D3" presStyleIdx="3" presStyleCnt="6"/>
      <dgm:spPr/>
    </dgm:pt>
    <dgm:pt modelId="{9501ABE0-7D23-49A4-8799-651C2C2C8E56}" type="pres">
      <dgm:prSet presAssocID="{A09C861D-2DAD-4964-84B8-895DB96D41E1}" presName="root2" presStyleCnt="0"/>
      <dgm:spPr/>
    </dgm:pt>
    <dgm:pt modelId="{11F686DE-25FA-4C6B-B5BD-0426FD435EBF}" type="pres">
      <dgm:prSet presAssocID="{A09C861D-2DAD-4964-84B8-895DB96D41E1}" presName="LevelTwoTextNode" presStyleLbl="node3" presStyleIdx="3" presStyleCnt="6" custScaleX="96938" custLinFactNeighborX="-2530" custLinFactNeighborY="-7500">
        <dgm:presLayoutVars>
          <dgm:chPref val="3"/>
        </dgm:presLayoutVars>
      </dgm:prSet>
      <dgm:spPr/>
    </dgm:pt>
    <dgm:pt modelId="{32D9AA0C-B29A-4CDD-BC13-44F570C7D123}" type="pres">
      <dgm:prSet presAssocID="{A09C861D-2DAD-4964-84B8-895DB96D41E1}" presName="level3hierChild" presStyleCnt="0"/>
      <dgm:spPr/>
    </dgm:pt>
    <dgm:pt modelId="{4D73C71E-89F8-46D7-ABCD-94CC477E1629}" type="pres">
      <dgm:prSet presAssocID="{FEDD39BA-6E39-47D0-8586-07F39CC8648A}" presName="conn2-1" presStyleLbl="parChTrans1D3" presStyleIdx="4" presStyleCnt="6"/>
      <dgm:spPr/>
    </dgm:pt>
    <dgm:pt modelId="{031D1B23-0E26-4678-BE6A-437811C2DF66}" type="pres">
      <dgm:prSet presAssocID="{FEDD39BA-6E39-47D0-8586-07F39CC8648A}" presName="connTx" presStyleLbl="parChTrans1D3" presStyleIdx="4" presStyleCnt="6"/>
      <dgm:spPr/>
    </dgm:pt>
    <dgm:pt modelId="{54A643DF-6179-4C93-8A7A-0DD209DD08D7}" type="pres">
      <dgm:prSet presAssocID="{2AA71D22-D60D-4322-B69D-1EBB711EFDD8}" presName="root2" presStyleCnt="0"/>
      <dgm:spPr/>
    </dgm:pt>
    <dgm:pt modelId="{2370C263-D04C-4203-963B-8F5DE028DD68}" type="pres">
      <dgm:prSet presAssocID="{2AA71D22-D60D-4322-B69D-1EBB711EFDD8}" presName="LevelTwoTextNode" presStyleLbl="node3" presStyleIdx="4" presStyleCnt="6" custLinFactNeighborX="-2530" custLinFactNeighborY="-25982">
        <dgm:presLayoutVars>
          <dgm:chPref val="3"/>
        </dgm:presLayoutVars>
      </dgm:prSet>
      <dgm:spPr/>
    </dgm:pt>
    <dgm:pt modelId="{026ADC69-F3F6-473F-9715-C26D88688F3B}" type="pres">
      <dgm:prSet presAssocID="{2AA71D22-D60D-4322-B69D-1EBB711EFDD8}" presName="level3hierChild" presStyleCnt="0"/>
      <dgm:spPr/>
    </dgm:pt>
    <dgm:pt modelId="{58F4492D-8348-40AC-AEC6-55C7C3535C7C}" type="pres">
      <dgm:prSet presAssocID="{38E3F61A-3AE0-4155-B92C-9E8FDC31F5E1}" presName="conn2-1" presStyleLbl="parChTrans1D3" presStyleIdx="5" presStyleCnt="6"/>
      <dgm:spPr/>
    </dgm:pt>
    <dgm:pt modelId="{9B1C92DF-85F9-4E10-9A54-D70B27BED890}" type="pres">
      <dgm:prSet presAssocID="{38E3F61A-3AE0-4155-B92C-9E8FDC31F5E1}" presName="connTx" presStyleLbl="parChTrans1D3" presStyleIdx="5" presStyleCnt="6"/>
      <dgm:spPr/>
    </dgm:pt>
    <dgm:pt modelId="{2CDA1DCB-B9F9-4A50-988C-DD08A9CE3EC9}" type="pres">
      <dgm:prSet presAssocID="{993E109E-C8C8-46D8-B666-173B14BC2FD7}" presName="root2" presStyleCnt="0"/>
      <dgm:spPr/>
    </dgm:pt>
    <dgm:pt modelId="{3E4CFFF9-FD55-47C7-9E6D-F0C6A9412ADB}" type="pres">
      <dgm:prSet presAssocID="{993E109E-C8C8-46D8-B666-173B14BC2FD7}" presName="LevelTwoTextNode" presStyleLbl="node3" presStyleIdx="5" presStyleCnt="6" custLinFactNeighborX="-2530" custLinFactNeighborY="-44463">
        <dgm:presLayoutVars>
          <dgm:chPref val="3"/>
        </dgm:presLayoutVars>
      </dgm:prSet>
      <dgm:spPr/>
    </dgm:pt>
    <dgm:pt modelId="{1F504D06-2833-4921-BF41-19F5946FA07C}" type="pres">
      <dgm:prSet presAssocID="{993E109E-C8C8-46D8-B666-173B14BC2FD7}" presName="level3hierChild" presStyleCnt="0"/>
      <dgm:spPr/>
    </dgm:pt>
  </dgm:ptLst>
  <dgm:cxnLst>
    <dgm:cxn modelId="{7D95AB07-D0F7-4D10-8682-A4DBEC8DD21B}" srcId="{3B05B665-67A3-49B9-8B39-9C1EE857274C}" destId="{003EA6EE-58E5-40BF-9EA2-140291096720}" srcOrd="0" destOrd="0" parTransId="{949292E5-5D9F-4BED-BBD5-D5D43417B63B}" sibTransId="{96CC86AB-B719-427D-9B56-92BC9C4FE9D3}"/>
    <dgm:cxn modelId="{0CF6C012-F275-41F0-8DD0-AE524D8F0429}" type="presOf" srcId="{BE7A866F-FCC5-436D-A2E0-A8A6DF76F8EB}" destId="{4E231741-F076-452D-97E4-5E3BC1C34C63}" srcOrd="1" destOrd="0" presId="urn:microsoft.com/office/officeart/2005/8/layout/hierarchy2"/>
    <dgm:cxn modelId="{827D0814-B16B-4309-89AB-992AA109BBD5}" type="presOf" srcId="{B134233E-B436-4370-8867-923B23EB229F}" destId="{2CE1C545-78E0-47B5-8C72-53A9EE24CD60}" srcOrd="0" destOrd="0" presId="urn:microsoft.com/office/officeart/2005/8/layout/hierarchy2"/>
    <dgm:cxn modelId="{0740DB16-55F5-4B69-9DD4-DE0501619762}" srcId="{3B05B665-67A3-49B9-8B39-9C1EE857274C}" destId="{191770CA-EAB0-484A-8FFB-8F7DA062CE62}" srcOrd="1" destOrd="0" parTransId="{0969A4AF-FC06-4FD3-8A4B-F1026C3F433B}" sibTransId="{2F79FE89-23AB-494F-9A0B-78BBBC2258FF}"/>
    <dgm:cxn modelId="{90DC8E1B-16E1-438F-A627-01363ECD2564}" srcId="{003EA6EE-58E5-40BF-9EA2-140291096720}" destId="{B134233E-B436-4370-8867-923B23EB229F}" srcOrd="1" destOrd="0" parTransId="{BE7A866F-FCC5-436D-A2E0-A8A6DF76F8EB}" sibTransId="{28A2D2F8-9ECA-46A6-A8B8-E71743D29E16}"/>
    <dgm:cxn modelId="{40B8D41D-B27E-4C0C-ACCF-96F520139232}" type="presOf" srcId="{432DCC30-3D30-4766-AE5A-DDA1E8E1C694}" destId="{22C8D88C-9200-449A-95CA-C6C951FF9EFA}" srcOrd="0" destOrd="0" presId="urn:microsoft.com/office/officeart/2005/8/layout/hierarchy2"/>
    <dgm:cxn modelId="{4B50A723-0D81-437A-8C22-5BEDBC396244}" type="presOf" srcId="{191770CA-EAB0-484A-8FFB-8F7DA062CE62}" destId="{250F3298-E4AA-4904-A12B-AAC232EBAA5C}" srcOrd="0" destOrd="0" presId="urn:microsoft.com/office/officeart/2005/8/layout/hierarchy2"/>
    <dgm:cxn modelId="{72CCEB2C-2900-4062-AA95-A57FDC79E9A7}" type="presOf" srcId="{75F56602-1F81-43B8-8FF4-6B603C2B9FA0}" destId="{2BD46A2F-C42F-406A-9A1B-2C52C3E69199}" srcOrd="0" destOrd="0" presId="urn:microsoft.com/office/officeart/2005/8/layout/hierarchy2"/>
    <dgm:cxn modelId="{227C052D-DBB0-4A4E-82F7-A2793D5804D0}" type="presOf" srcId="{2AA71D22-D60D-4322-B69D-1EBB711EFDD8}" destId="{2370C263-D04C-4203-963B-8F5DE028DD68}" srcOrd="0" destOrd="0" presId="urn:microsoft.com/office/officeart/2005/8/layout/hierarchy2"/>
    <dgm:cxn modelId="{1BA16D2D-1FFE-4BDB-9194-8E89354C94DD}" type="presOf" srcId="{2AD198EF-5E35-4DCE-8157-F6F2E2783276}" destId="{88EDACE5-21AE-4482-B8C7-116CF3A27E99}" srcOrd="0" destOrd="0" presId="urn:microsoft.com/office/officeart/2005/8/layout/hierarchy2"/>
    <dgm:cxn modelId="{E95E083B-AC39-4287-9EBD-A98C71668531}" type="presOf" srcId="{949292E5-5D9F-4BED-BBD5-D5D43417B63B}" destId="{CBB3C906-6C8E-43D0-A349-5CBA1BD5A1B2}" srcOrd="1" destOrd="0" presId="urn:microsoft.com/office/officeart/2005/8/layout/hierarchy2"/>
    <dgm:cxn modelId="{12791441-3641-4289-817F-E1F421060292}" type="presOf" srcId="{3B05B665-67A3-49B9-8B39-9C1EE857274C}" destId="{751A64B2-AA1B-4610-90F2-2585F0A6A46F}" srcOrd="0" destOrd="0" presId="urn:microsoft.com/office/officeart/2005/8/layout/hierarchy2"/>
    <dgm:cxn modelId="{33DF3C45-E7C0-432A-A20B-7B8375196FCB}" type="presOf" srcId="{38E3F61A-3AE0-4155-B92C-9E8FDC31F5E1}" destId="{58F4492D-8348-40AC-AEC6-55C7C3535C7C}" srcOrd="0" destOrd="0" presId="urn:microsoft.com/office/officeart/2005/8/layout/hierarchy2"/>
    <dgm:cxn modelId="{6AF8324C-F99B-4B0C-993F-E29DE806F111}" srcId="{75F56602-1F81-43B8-8FF4-6B603C2B9FA0}" destId="{3B05B665-67A3-49B9-8B39-9C1EE857274C}" srcOrd="0" destOrd="0" parTransId="{C774EF35-4A74-4DA9-A4C0-0DDDB4D34667}" sibTransId="{228C30FF-8E66-484E-B0F5-02F5B778C350}"/>
    <dgm:cxn modelId="{FC242A57-4FB6-4710-8A29-E686C5547E12}" type="presOf" srcId="{FEDD39BA-6E39-47D0-8586-07F39CC8648A}" destId="{4D73C71E-89F8-46D7-ABCD-94CC477E1629}" srcOrd="0" destOrd="0" presId="urn:microsoft.com/office/officeart/2005/8/layout/hierarchy2"/>
    <dgm:cxn modelId="{A8C9EA5A-FAAC-4916-AAA1-AD4450BD9184}" srcId="{191770CA-EAB0-484A-8FFB-8F7DA062CE62}" destId="{2AD198EF-5E35-4DCE-8157-F6F2E2783276}" srcOrd="0" destOrd="0" parTransId="{B2BE598A-CF53-4EAD-958F-AC3942F42736}" sibTransId="{312AAD88-89FB-4184-A457-B509728F010F}"/>
    <dgm:cxn modelId="{802DF15F-24A8-4105-A8E8-DD6AAFF32DF5}" type="presOf" srcId="{432DCC30-3D30-4766-AE5A-DDA1E8E1C694}" destId="{D7C91FB9-804C-419F-A840-60C1222CFEF0}" srcOrd="1" destOrd="0" presId="urn:microsoft.com/office/officeart/2005/8/layout/hierarchy2"/>
    <dgm:cxn modelId="{32A23961-4BFA-4D87-9BD3-D235FED06BC5}" srcId="{191770CA-EAB0-484A-8FFB-8F7DA062CE62}" destId="{993E109E-C8C8-46D8-B666-173B14BC2FD7}" srcOrd="3" destOrd="0" parTransId="{38E3F61A-3AE0-4155-B92C-9E8FDC31F5E1}" sibTransId="{335F12F4-C926-4121-A12D-22DA5E9B70D4}"/>
    <dgm:cxn modelId="{A56FFB75-420F-404A-B63E-43D656068DC4}" type="presOf" srcId="{993E109E-C8C8-46D8-B666-173B14BC2FD7}" destId="{3E4CFFF9-FD55-47C7-9E6D-F0C6A9412ADB}" srcOrd="0" destOrd="0" presId="urn:microsoft.com/office/officeart/2005/8/layout/hierarchy2"/>
    <dgm:cxn modelId="{3C30DC77-46F1-458F-A870-79759412D8BC}" type="presOf" srcId="{38E3F61A-3AE0-4155-B92C-9E8FDC31F5E1}" destId="{9B1C92DF-85F9-4E10-9A54-D70B27BED890}" srcOrd="1" destOrd="0" presId="urn:microsoft.com/office/officeart/2005/8/layout/hierarchy2"/>
    <dgm:cxn modelId="{AC295178-346F-41CB-96EA-EF7BB862CAC7}" type="presOf" srcId="{003EA6EE-58E5-40BF-9EA2-140291096720}" destId="{CD21181F-0FF4-4082-92C6-4A9B73A74EDB}" srcOrd="0" destOrd="0" presId="urn:microsoft.com/office/officeart/2005/8/layout/hierarchy2"/>
    <dgm:cxn modelId="{645B0791-D5DF-4BF7-AFF9-DEC141642B4C}" type="presOf" srcId="{949292E5-5D9F-4BED-BBD5-D5D43417B63B}" destId="{27E9DFBA-38D9-4890-81CD-E6DD6F1BD76C}" srcOrd="0" destOrd="0" presId="urn:microsoft.com/office/officeart/2005/8/layout/hierarchy2"/>
    <dgm:cxn modelId="{D41BE995-3D22-4D8E-9090-3309CF0B6094}" type="presOf" srcId="{B70532A7-D3DA-4B84-B3F6-1A2B4861FC82}" destId="{5B52B8B1-5A7E-47DC-BFAF-F4C44426EF47}" srcOrd="1" destOrd="0" presId="urn:microsoft.com/office/officeart/2005/8/layout/hierarchy2"/>
    <dgm:cxn modelId="{03B64096-807B-476E-8A01-F92F8F51B0DC}" type="presOf" srcId="{0969A4AF-FC06-4FD3-8A4B-F1026C3F433B}" destId="{37DFA971-3BDD-4614-B3F4-FCCCA928E801}" srcOrd="0" destOrd="0" presId="urn:microsoft.com/office/officeart/2005/8/layout/hierarchy2"/>
    <dgm:cxn modelId="{253A2B98-A0EE-42ED-93E5-503789C3CF60}" type="presOf" srcId="{A09C861D-2DAD-4964-84B8-895DB96D41E1}" destId="{11F686DE-25FA-4C6B-B5BD-0426FD435EBF}" srcOrd="0" destOrd="0" presId="urn:microsoft.com/office/officeart/2005/8/layout/hierarchy2"/>
    <dgm:cxn modelId="{B9D63D98-6BC1-40A8-8446-CB78C974C776}" type="presOf" srcId="{0143ECBF-D013-4B67-835C-463B22DE9D12}" destId="{15AA3F71-DF63-44F2-A3BA-35AE6A6DBF7D}" srcOrd="0" destOrd="0" presId="urn:microsoft.com/office/officeart/2005/8/layout/hierarchy2"/>
    <dgm:cxn modelId="{8742AC99-00D9-47A2-8E57-8F8847418D2E}" srcId="{191770CA-EAB0-484A-8FFB-8F7DA062CE62}" destId="{A09C861D-2DAD-4964-84B8-895DB96D41E1}" srcOrd="1" destOrd="0" parTransId="{B70532A7-D3DA-4B84-B3F6-1A2B4861FC82}" sibTransId="{A351257F-D917-4A72-87BA-377F26305948}"/>
    <dgm:cxn modelId="{033F3EA1-BD91-41F0-9EE6-646EC37511B7}" type="presOf" srcId="{FEDD39BA-6E39-47D0-8586-07F39CC8648A}" destId="{031D1B23-0E26-4678-BE6A-437811C2DF66}" srcOrd="1" destOrd="0" presId="urn:microsoft.com/office/officeart/2005/8/layout/hierarchy2"/>
    <dgm:cxn modelId="{1D3DB3AD-26E0-4D74-BBCF-803793C48395}" type="presOf" srcId="{B2BE598A-CF53-4EAD-958F-AC3942F42736}" destId="{500CC38C-370D-4E38-962F-8E689C001DB3}" srcOrd="0" destOrd="0" presId="urn:microsoft.com/office/officeart/2005/8/layout/hierarchy2"/>
    <dgm:cxn modelId="{F25FF7C0-D3E7-420E-B174-EDF39D94DC89}" srcId="{191770CA-EAB0-484A-8FFB-8F7DA062CE62}" destId="{2AA71D22-D60D-4322-B69D-1EBB711EFDD8}" srcOrd="2" destOrd="0" parTransId="{FEDD39BA-6E39-47D0-8586-07F39CC8648A}" sibTransId="{36D757F6-BB74-4CD6-983C-66F4EAABE448}"/>
    <dgm:cxn modelId="{DE6C67D2-ABBE-4E43-AFA7-04D6D3423257}" type="presOf" srcId="{0969A4AF-FC06-4FD3-8A4B-F1026C3F433B}" destId="{2ED7A92A-530E-424D-81D7-0ABA1FBF8E80}" srcOrd="1" destOrd="0" presId="urn:microsoft.com/office/officeart/2005/8/layout/hierarchy2"/>
    <dgm:cxn modelId="{236EDDD5-EEC1-4D6F-A5ED-9B125F0B7CC3}" type="presOf" srcId="{BE7A866F-FCC5-436D-A2E0-A8A6DF76F8EB}" destId="{DF8ACA11-A784-4636-BE9F-ADD52C706CBC}" srcOrd="0" destOrd="0" presId="urn:microsoft.com/office/officeart/2005/8/layout/hierarchy2"/>
    <dgm:cxn modelId="{EB15E1DB-1BEC-4B05-9D46-CAE0DA7F42CF}" type="presOf" srcId="{B70532A7-D3DA-4B84-B3F6-1A2B4861FC82}" destId="{5B061652-2171-4D39-8BCD-A835674795F1}" srcOrd="0" destOrd="0" presId="urn:microsoft.com/office/officeart/2005/8/layout/hierarchy2"/>
    <dgm:cxn modelId="{D8D574F3-0600-44B8-8701-B6FBF837EB3F}" srcId="{003EA6EE-58E5-40BF-9EA2-140291096720}" destId="{0143ECBF-D013-4B67-835C-463B22DE9D12}" srcOrd="0" destOrd="0" parTransId="{432DCC30-3D30-4766-AE5A-DDA1E8E1C694}" sibTransId="{9C1A1D46-92B6-49D8-9042-590A4D8B1732}"/>
    <dgm:cxn modelId="{C3DDC5FA-6BCF-4CD2-9537-174A722B2F48}" type="presOf" srcId="{B2BE598A-CF53-4EAD-958F-AC3942F42736}" destId="{85D74912-EC50-4B9F-B5C0-FAED0F6C91EF}" srcOrd="1" destOrd="0" presId="urn:microsoft.com/office/officeart/2005/8/layout/hierarchy2"/>
    <dgm:cxn modelId="{DA167C48-0D28-4FFB-B02F-25A95E59E537}" type="presParOf" srcId="{2BD46A2F-C42F-406A-9A1B-2C52C3E69199}" destId="{64CF4588-342D-431F-BAAB-0FED7C7B9B22}" srcOrd="0" destOrd="0" presId="urn:microsoft.com/office/officeart/2005/8/layout/hierarchy2"/>
    <dgm:cxn modelId="{1B5AD2ED-0FE6-464C-AC09-2549B1CF9842}" type="presParOf" srcId="{64CF4588-342D-431F-BAAB-0FED7C7B9B22}" destId="{751A64B2-AA1B-4610-90F2-2585F0A6A46F}" srcOrd="0" destOrd="0" presId="urn:microsoft.com/office/officeart/2005/8/layout/hierarchy2"/>
    <dgm:cxn modelId="{7958BF3E-9E93-424C-8606-C6A5A68207BE}" type="presParOf" srcId="{64CF4588-342D-431F-BAAB-0FED7C7B9B22}" destId="{8F76A44D-3E95-4BEE-A6A2-B19DE39C4CC8}" srcOrd="1" destOrd="0" presId="urn:microsoft.com/office/officeart/2005/8/layout/hierarchy2"/>
    <dgm:cxn modelId="{FED4E04F-EAE7-4F1A-B20E-86EA488CCD51}" type="presParOf" srcId="{8F76A44D-3E95-4BEE-A6A2-B19DE39C4CC8}" destId="{27E9DFBA-38D9-4890-81CD-E6DD6F1BD76C}" srcOrd="0" destOrd="0" presId="urn:microsoft.com/office/officeart/2005/8/layout/hierarchy2"/>
    <dgm:cxn modelId="{4DAB4116-E1F6-426C-BB8A-BE977770BC78}" type="presParOf" srcId="{27E9DFBA-38D9-4890-81CD-E6DD6F1BD76C}" destId="{CBB3C906-6C8E-43D0-A349-5CBA1BD5A1B2}" srcOrd="0" destOrd="0" presId="urn:microsoft.com/office/officeart/2005/8/layout/hierarchy2"/>
    <dgm:cxn modelId="{CABA1819-422B-49C8-AB06-30CA26876005}" type="presParOf" srcId="{8F76A44D-3E95-4BEE-A6A2-B19DE39C4CC8}" destId="{16C6700E-9EBB-48A6-AFAB-3DD87471C1C2}" srcOrd="1" destOrd="0" presId="urn:microsoft.com/office/officeart/2005/8/layout/hierarchy2"/>
    <dgm:cxn modelId="{4F6830B5-5EE1-4F69-8B32-8B328CC109CA}" type="presParOf" srcId="{16C6700E-9EBB-48A6-AFAB-3DD87471C1C2}" destId="{CD21181F-0FF4-4082-92C6-4A9B73A74EDB}" srcOrd="0" destOrd="0" presId="urn:microsoft.com/office/officeart/2005/8/layout/hierarchy2"/>
    <dgm:cxn modelId="{31E42972-CF10-43A3-BB25-4D92F717AAD0}" type="presParOf" srcId="{16C6700E-9EBB-48A6-AFAB-3DD87471C1C2}" destId="{F1DFB375-DAC6-4FF8-91DE-BC0637159726}" srcOrd="1" destOrd="0" presId="urn:microsoft.com/office/officeart/2005/8/layout/hierarchy2"/>
    <dgm:cxn modelId="{1481466E-67EC-4F0D-AA7D-7216536A42DE}" type="presParOf" srcId="{F1DFB375-DAC6-4FF8-91DE-BC0637159726}" destId="{22C8D88C-9200-449A-95CA-C6C951FF9EFA}" srcOrd="0" destOrd="0" presId="urn:microsoft.com/office/officeart/2005/8/layout/hierarchy2"/>
    <dgm:cxn modelId="{C002A4BD-B373-48F9-B4BC-4B64A433AC63}" type="presParOf" srcId="{22C8D88C-9200-449A-95CA-C6C951FF9EFA}" destId="{D7C91FB9-804C-419F-A840-60C1222CFEF0}" srcOrd="0" destOrd="0" presId="urn:microsoft.com/office/officeart/2005/8/layout/hierarchy2"/>
    <dgm:cxn modelId="{4E2FCB29-967C-400C-AA7E-2366FBDE5021}" type="presParOf" srcId="{F1DFB375-DAC6-4FF8-91DE-BC0637159726}" destId="{6F13C50F-5A4A-42FF-8D18-6257C655505C}" srcOrd="1" destOrd="0" presId="urn:microsoft.com/office/officeart/2005/8/layout/hierarchy2"/>
    <dgm:cxn modelId="{EB2E3E62-F35F-4D5D-8F53-87AAEEBC38F8}" type="presParOf" srcId="{6F13C50F-5A4A-42FF-8D18-6257C655505C}" destId="{15AA3F71-DF63-44F2-A3BA-35AE6A6DBF7D}" srcOrd="0" destOrd="0" presId="urn:microsoft.com/office/officeart/2005/8/layout/hierarchy2"/>
    <dgm:cxn modelId="{3BEF54BF-40B9-4A1B-9673-70A1B3211219}" type="presParOf" srcId="{6F13C50F-5A4A-42FF-8D18-6257C655505C}" destId="{230A0D65-0855-402C-9DCF-6B08869A5139}" srcOrd="1" destOrd="0" presId="urn:microsoft.com/office/officeart/2005/8/layout/hierarchy2"/>
    <dgm:cxn modelId="{F7F42E77-5BB6-4B82-AA30-014AC76942A1}" type="presParOf" srcId="{F1DFB375-DAC6-4FF8-91DE-BC0637159726}" destId="{DF8ACA11-A784-4636-BE9F-ADD52C706CBC}" srcOrd="2" destOrd="0" presId="urn:microsoft.com/office/officeart/2005/8/layout/hierarchy2"/>
    <dgm:cxn modelId="{ABA9573A-674F-4B6B-A7A3-E114FBC78CE6}" type="presParOf" srcId="{DF8ACA11-A784-4636-BE9F-ADD52C706CBC}" destId="{4E231741-F076-452D-97E4-5E3BC1C34C63}" srcOrd="0" destOrd="0" presId="urn:microsoft.com/office/officeart/2005/8/layout/hierarchy2"/>
    <dgm:cxn modelId="{AB18FE6F-69E0-434D-98EC-D0A50DE8EFDD}" type="presParOf" srcId="{F1DFB375-DAC6-4FF8-91DE-BC0637159726}" destId="{9101B551-1B1D-4A77-A019-BBEE43D3A318}" srcOrd="3" destOrd="0" presId="urn:microsoft.com/office/officeart/2005/8/layout/hierarchy2"/>
    <dgm:cxn modelId="{8307E35C-5E52-49B6-BB05-2D259F287C68}" type="presParOf" srcId="{9101B551-1B1D-4A77-A019-BBEE43D3A318}" destId="{2CE1C545-78E0-47B5-8C72-53A9EE24CD60}" srcOrd="0" destOrd="0" presId="urn:microsoft.com/office/officeart/2005/8/layout/hierarchy2"/>
    <dgm:cxn modelId="{9A90812E-5099-421E-9B65-E2070BBDE6CA}" type="presParOf" srcId="{9101B551-1B1D-4A77-A019-BBEE43D3A318}" destId="{F811D60C-AF2A-4807-93C3-7732DE610F21}" srcOrd="1" destOrd="0" presId="urn:microsoft.com/office/officeart/2005/8/layout/hierarchy2"/>
    <dgm:cxn modelId="{F59BC658-6476-4876-99AF-08A18BC2A382}" type="presParOf" srcId="{8F76A44D-3E95-4BEE-A6A2-B19DE39C4CC8}" destId="{37DFA971-3BDD-4614-B3F4-FCCCA928E801}" srcOrd="2" destOrd="0" presId="urn:microsoft.com/office/officeart/2005/8/layout/hierarchy2"/>
    <dgm:cxn modelId="{263724E8-0992-438A-B62B-CFB7E1F2BF6E}" type="presParOf" srcId="{37DFA971-3BDD-4614-B3F4-FCCCA928E801}" destId="{2ED7A92A-530E-424D-81D7-0ABA1FBF8E80}" srcOrd="0" destOrd="0" presId="urn:microsoft.com/office/officeart/2005/8/layout/hierarchy2"/>
    <dgm:cxn modelId="{A743CC83-5C65-4E86-B1ED-141EEAE14292}" type="presParOf" srcId="{8F76A44D-3E95-4BEE-A6A2-B19DE39C4CC8}" destId="{E5225CE1-2F09-4369-9607-0D669EBA8068}" srcOrd="3" destOrd="0" presId="urn:microsoft.com/office/officeart/2005/8/layout/hierarchy2"/>
    <dgm:cxn modelId="{13F60FB6-864B-4C0D-B4B6-8761262278BE}" type="presParOf" srcId="{E5225CE1-2F09-4369-9607-0D669EBA8068}" destId="{250F3298-E4AA-4904-A12B-AAC232EBAA5C}" srcOrd="0" destOrd="0" presId="urn:microsoft.com/office/officeart/2005/8/layout/hierarchy2"/>
    <dgm:cxn modelId="{B70E8137-C37A-44AC-8BAA-39CBB03AC1BD}" type="presParOf" srcId="{E5225CE1-2F09-4369-9607-0D669EBA8068}" destId="{BFED8BB7-D33D-472F-9935-70CC83B2F037}" srcOrd="1" destOrd="0" presId="urn:microsoft.com/office/officeart/2005/8/layout/hierarchy2"/>
    <dgm:cxn modelId="{56F14A3C-3BCE-4517-841D-A97001E59A91}" type="presParOf" srcId="{BFED8BB7-D33D-472F-9935-70CC83B2F037}" destId="{500CC38C-370D-4E38-962F-8E689C001DB3}" srcOrd="0" destOrd="0" presId="urn:microsoft.com/office/officeart/2005/8/layout/hierarchy2"/>
    <dgm:cxn modelId="{7530BF15-CC9C-4BE2-A35D-3E90DF15DC28}" type="presParOf" srcId="{500CC38C-370D-4E38-962F-8E689C001DB3}" destId="{85D74912-EC50-4B9F-B5C0-FAED0F6C91EF}" srcOrd="0" destOrd="0" presId="urn:microsoft.com/office/officeart/2005/8/layout/hierarchy2"/>
    <dgm:cxn modelId="{B88CD780-6672-4E4F-8505-8AEBEF1160B4}" type="presParOf" srcId="{BFED8BB7-D33D-472F-9935-70CC83B2F037}" destId="{00CEF6A7-71FB-4F30-8D68-E51F32B89E83}" srcOrd="1" destOrd="0" presId="urn:microsoft.com/office/officeart/2005/8/layout/hierarchy2"/>
    <dgm:cxn modelId="{685B8372-110F-416E-AADF-064D1700CA40}" type="presParOf" srcId="{00CEF6A7-71FB-4F30-8D68-E51F32B89E83}" destId="{88EDACE5-21AE-4482-B8C7-116CF3A27E99}" srcOrd="0" destOrd="0" presId="urn:microsoft.com/office/officeart/2005/8/layout/hierarchy2"/>
    <dgm:cxn modelId="{68D0E304-7B0B-4DDE-8231-B847C0197ACA}" type="presParOf" srcId="{00CEF6A7-71FB-4F30-8D68-E51F32B89E83}" destId="{80B51281-666C-4AB5-84E9-437113A56E9E}" srcOrd="1" destOrd="0" presId="urn:microsoft.com/office/officeart/2005/8/layout/hierarchy2"/>
    <dgm:cxn modelId="{808B507F-1DEA-46E5-8F49-DDE274A330BE}" type="presParOf" srcId="{BFED8BB7-D33D-472F-9935-70CC83B2F037}" destId="{5B061652-2171-4D39-8BCD-A835674795F1}" srcOrd="2" destOrd="0" presId="urn:microsoft.com/office/officeart/2005/8/layout/hierarchy2"/>
    <dgm:cxn modelId="{2323DCFF-9958-4A36-AFAD-442C2273203F}" type="presParOf" srcId="{5B061652-2171-4D39-8BCD-A835674795F1}" destId="{5B52B8B1-5A7E-47DC-BFAF-F4C44426EF47}" srcOrd="0" destOrd="0" presId="urn:microsoft.com/office/officeart/2005/8/layout/hierarchy2"/>
    <dgm:cxn modelId="{2E2F11F9-F4E7-4A44-80B7-3CDCAF4A0F67}" type="presParOf" srcId="{BFED8BB7-D33D-472F-9935-70CC83B2F037}" destId="{9501ABE0-7D23-49A4-8799-651C2C2C8E56}" srcOrd="3" destOrd="0" presId="urn:microsoft.com/office/officeart/2005/8/layout/hierarchy2"/>
    <dgm:cxn modelId="{9A0C8C25-D444-4FFA-9A6F-97E3F0ABAD7C}" type="presParOf" srcId="{9501ABE0-7D23-49A4-8799-651C2C2C8E56}" destId="{11F686DE-25FA-4C6B-B5BD-0426FD435EBF}" srcOrd="0" destOrd="0" presId="urn:microsoft.com/office/officeart/2005/8/layout/hierarchy2"/>
    <dgm:cxn modelId="{581F15B9-2761-4B10-82BF-AE5460FA6BE8}" type="presParOf" srcId="{9501ABE0-7D23-49A4-8799-651C2C2C8E56}" destId="{32D9AA0C-B29A-4CDD-BC13-44F570C7D123}" srcOrd="1" destOrd="0" presId="urn:microsoft.com/office/officeart/2005/8/layout/hierarchy2"/>
    <dgm:cxn modelId="{18D6D020-CBCE-49BC-B17B-0D624EA7D797}" type="presParOf" srcId="{BFED8BB7-D33D-472F-9935-70CC83B2F037}" destId="{4D73C71E-89F8-46D7-ABCD-94CC477E1629}" srcOrd="4" destOrd="0" presId="urn:microsoft.com/office/officeart/2005/8/layout/hierarchy2"/>
    <dgm:cxn modelId="{655E0AAC-C59C-4662-993F-FF8E4541355C}" type="presParOf" srcId="{4D73C71E-89F8-46D7-ABCD-94CC477E1629}" destId="{031D1B23-0E26-4678-BE6A-437811C2DF66}" srcOrd="0" destOrd="0" presId="urn:microsoft.com/office/officeart/2005/8/layout/hierarchy2"/>
    <dgm:cxn modelId="{27BA4E91-8235-4234-A491-0BEDE1C41C57}" type="presParOf" srcId="{BFED8BB7-D33D-472F-9935-70CC83B2F037}" destId="{54A643DF-6179-4C93-8A7A-0DD209DD08D7}" srcOrd="5" destOrd="0" presId="urn:microsoft.com/office/officeart/2005/8/layout/hierarchy2"/>
    <dgm:cxn modelId="{F8A5F1F4-D43C-4B02-ABEA-81CFB10BB8B6}" type="presParOf" srcId="{54A643DF-6179-4C93-8A7A-0DD209DD08D7}" destId="{2370C263-D04C-4203-963B-8F5DE028DD68}" srcOrd="0" destOrd="0" presId="urn:microsoft.com/office/officeart/2005/8/layout/hierarchy2"/>
    <dgm:cxn modelId="{081F03C4-A4D4-4DC7-B388-EDFA02716FCB}" type="presParOf" srcId="{54A643DF-6179-4C93-8A7A-0DD209DD08D7}" destId="{026ADC69-F3F6-473F-9715-C26D88688F3B}" srcOrd="1" destOrd="0" presId="urn:microsoft.com/office/officeart/2005/8/layout/hierarchy2"/>
    <dgm:cxn modelId="{76DB4AAD-6610-4847-9A3A-0B945C6FA1D6}" type="presParOf" srcId="{BFED8BB7-D33D-472F-9935-70CC83B2F037}" destId="{58F4492D-8348-40AC-AEC6-55C7C3535C7C}" srcOrd="6" destOrd="0" presId="urn:microsoft.com/office/officeart/2005/8/layout/hierarchy2"/>
    <dgm:cxn modelId="{49AA58B2-8495-44BB-B982-8C3CE98D5662}" type="presParOf" srcId="{58F4492D-8348-40AC-AEC6-55C7C3535C7C}" destId="{9B1C92DF-85F9-4E10-9A54-D70B27BED890}" srcOrd="0" destOrd="0" presId="urn:microsoft.com/office/officeart/2005/8/layout/hierarchy2"/>
    <dgm:cxn modelId="{42AD56C7-F872-487C-888B-988AA6AFB5B7}" type="presParOf" srcId="{BFED8BB7-D33D-472F-9935-70CC83B2F037}" destId="{2CDA1DCB-B9F9-4A50-988C-DD08A9CE3EC9}" srcOrd="7" destOrd="0" presId="urn:microsoft.com/office/officeart/2005/8/layout/hierarchy2"/>
    <dgm:cxn modelId="{73050A0D-C61F-403B-A4D0-12276159D8C9}" type="presParOf" srcId="{2CDA1DCB-B9F9-4A50-988C-DD08A9CE3EC9}" destId="{3E4CFFF9-FD55-47C7-9E6D-F0C6A9412ADB}" srcOrd="0" destOrd="0" presId="urn:microsoft.com/office/officeart/2005/8/layout/hierarchy2"/>
    <dgm:cxn modelId="{7E8CAB73-D2C6-43C0-8A54-57CA93F2452A}" type="presParOf" srcId="{2CDA1DCB-B9F9-4A50-988C-DD08A9CE3EC9}" destId="{1F504D06-2833-4921-BF41-19F5946FA07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5F56602-1F81-43B8-8FF4-6B603C2B9FA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3B05B665-67A3-49B9-8B39-9C1EE857274C}">
      <dgm:prSet phldrT="[Text]" custT="1"/>
      <dgm:spPr/>
      <dgm:t>
        <a:bodyPr/>
        <a:lstStyle/>
        <a:p>
          <a:r>
            <a:rPr lang="en-US" sz="800" dirty="0"/>
            <a:t>my-project</a:t>
          </a:r>
        </a:p>
      </dgm:t>
    </dgm:pt>
    <dgm:pt modelId="{C774EF35-4A74-4DA9-A4C0-0DDDB4D34667}" type="parTrans" cxnId="{6AF8324C-F99B-4B0C-993F-E29DE806F111}">
      <dgm:prSet/>
      <dgm:spPr/>
      <dgm:t>
        <a:bodyPr/>
        <a:lstStyle/>
        <a:p>
          <a:endParaRPr lang="en-US" sz="2800"/>
        </a:p>
      </dgm:t>
    </dgm:pt>
    <dgm:pt modelId="{228C30FF-8E66-484E-B0F5-02F5B778C350}" type="sibTrans" cxnId="{6AF8324C-F99B-4B0C-993F-E29DE806F111}">
      <dgm:prSet/>
      <dgm:spPr/>
      <dgm:t>
        <a:bodyPr/>
        <a:lstStyle/>
        <a:p>
          <a:endParaRPr lang="en-US" sz="2800"/>
        </a:p>
      </dgm:t>
    </dgm:pt>
    <dgm:pt modelId="{003EA6EE-58E5-40BF-9EA2-140291096720}">
      <dgm:prSet phldrT="[Text]" custT="1"/>
      <dgm:spPr/>
      <dgm:t>
        <a:bodyPr/>
        <a:lstStyle/>
        <a:p>
          <a:r>
            <a:rPr lang="en-US" sz="800" dirty="0"/>
            <a:t>docs</a:t>
          </a:r>
        </a:p>
      </dgm:t>
    </dgm:pt>
    <dgm:pt modelId="{949292E5-5D9F-4BED-BBD5-D5D43417B63B}" type="parTrans" cxnId="{7D95AB07-D0F7-4D10-8682-A4DBEC8DD21B}">
      <dgm:prSet custT="1"/>
      <dgm:spPr/>
      <dgm:t>
        <a:bodyPr/>
        <a:lstStyle/>
        <a:p>
          <a:endParaRPr lang="en-US" sz="700"/>
        </a:p>
      </dgm:t>
    </dgm:pt>
    <dgm:pt modelId="{96CC86AB-B719-427D-9B56-92BC9C4FE9D3}" type="sibTrans" cxnId="{7D95AB07-D0F7-4D10-8682-A4DBEC8DD21B}">
      <dgm:prSet/>
      <dgm:spPr/>
      <dgm:t>
        <a:bodyPr/>
        <a:lstStyle/>
        <a:p>
          <a:endParaRPr lang="en-US" sz="2800"/>
        </a:p>
      </dgm:t>
    </dgm:pt>
    <dgm:pt modelId="{0143ECBF-D013-4B67-835C-463B22DE9D12}">
      <dgm:prSet phldrT="[Text]" custT="1"/>
      <dgm:spPr/>
      <dgm:t>
        <a:bodyPr/>
        <a:lstStyle/>
        <a:p>
          <a:r>
            <a:rPr lang="en-US" sz="800" dirty="0" err="1"/>
            <a:t>README.md</a:t>
          </a:r>
          <a:endParaRPr lang="en-US" sz="800" dirty="0"/>
        </a:p>
      </dgm:t>
    </dgm:pt>
    <dgm:pt modelId="{432DCC30-3D30-4766-AE5A-DDA1E8E1C694}" type="parTrans" cxnId="{D8D574F3-0600-44B8-8701-B6FBF837EB3F}">
      <dgm:prSet custT="1"/>
      <dgm:spPr/>
      <dgm:t>
        <a:bodyPr/>
        <a:lstStyle/>
        <a:p>
          <a:endParaRPr lang="en-US" sz="700"/>
        </a:p>
      </dgm:t>
    </dgm:pt>
    <dgm:pt modelId="{9C1A1D46-92B6-49D8-9042-590A4D8B1732}" type="sibTrans" cxnId="{D8D574F3-0600-44B8-8701-B6FBF837EB3F}">
      <dgm:prSet/>
      <dgm:spPr/>
      <dgm:t>
        <a:bodyPr/>
        <a:lstStyle/>
        <a:p>
          <a:endParaRPr lang="en-US" sz="2800"/>
        </a:p>
      </dgm:t>
    </dgm:pt>
    <dgm:pt modelId="{B134233E-B436-4370-8867-923B23EB229F}">
      <dgm:prSet phldrT="[Text]" custT="1"/>
      <dgm:spPr/>
      <dgm:t>
        <a:bodyPr/>
        <a:lstStyle/>
        <a:p>
          <a:r>
            <a:rPr lang="en-US" sz="800" dirty="0" err="1"/>
            <a:t>README.html</a:t>
          </a:r>
          <a:endParaRPr lang="en-US" sz="800" dirty="0"/>
        </a:p>
      </dgm:t>
    </dgm:pt>
    <dgm:pt modelId="{BE7A866F-FCC5-436D-A2E0-A8A6DF76F8EB}" type="parTrans" cxnId="{90DC8E1B-16E1-438F-A627-01363ECD2564}">
      <dgm:prSet custT="1"/>
      <dgm:spPr/>
      <dgm:t>
        <a:bodyPr/>
        <a:lstStyle/>
        <a:p>
          <a:endParaRPr lang="en-US" sz="700"/>
        </a:p>
      </dgm:t>
    </dgm:pt>
    <dgm:pt modelId="{28A2D2F8-9ECA-46A6-A8B8-E71743D29E16}" type="sibTrans" cxnId="{90DC8E1B-16E1-438F-A627-01363ECD2564}">
      <dgm:prSet/>
      <dgm:spPr/>
      <dgm:t>
        <a:bodyPr/>
        <a:lstStyle/>
        <a:p>
          <a:endParaRPr lang="en-US" sz="2800"/>
        </a:p>
      </dgm:t>
    </dgm:pt>
    <dgm:pt modelId="{191770CA-EAB0-484A-8FFB-8F7DA062CE62}">
      <dgm:prSet phldrT="[Text]" custT="1"/>
      <dgm:spPr/>
      <dgm:t>
        <a:bodyPr/>
        <a:lstStyle/>
        <a:p>
          <a:r>
            <a:rPr lang="en-US" sz="800" dirty="0" err="1"/>
            <a:t>src</a:t>
          </a:r>
          <a:endParaRPr lang="en-US" sz="800" dirty="0"/>
        </a:p>
      </dgm:t>
    </dgm:pt>
    <dgm:pt modelId="{0969A4AF-FC06-4FD3-8A4B-F1026C3F433B}" type="parTrans" cxnId="{0740DB16-55F5-4B69-9DD4-DE0501619762}">
      <dgm:prSet custT="1"/>
      <dgm:spPr/>
      <dgm:t>
        <a:bodyPr/>
        <a:lstStyle/>
        <a:p>
          <a:endParaRPr lang="en-US" sz="700"/>
        </a:p>
      </dgm:t>
    </dgm:pt>
    <dgm:pt modelId="{2F79FE89-23AB-494F-9A0B-78BBBC2258FF}" type="sibTrans" cxnId="{0740DB16-55F5-4B69-9DD4-DE0501619762}">
      <dgm:prSet/>
      <dgm:spPr/>
      <dgm:t>
        <a:bodyPr/>
        <a:lstStyle/>
        <a:p>
          <a:endParaRPr lang="en-US" sz="2800"/>
        </a:p>
      </dgm:t>
    </dgm:pt>
    <dgm:pt modelId="{2AD198EF-5E35-4DCE-8157-F6F2E2783276}">
      <dgm:prSet phldrT="[Text]" custT="1"/>
      <dgm:spPr/>
      <dgm:t>
        <a:bodyPr/>
        <a:lstStyle/>
        <a:p>
          <a:r>
            <a:rPr lang="en-US" sz="800" dirty="0" err="1"/>
            <a:t>main.py</a:t>
          </a:r>
          <a:endParaRPr lang="en-US" sz="800" dirty="0"/>
        </a:p>
      </dgm:t>
    </dgm:pt>
    <dgm:pt modelId="{B2BE598A-CF53-4EAD-958F-AC3942F42736}" type="parTrans" cxnId="{A8C9EA5A-FAAC-4916-AAA1-AD4450BD9184}">
      <dgm:prSet custT="1"/>
      <dgm:spPr/>
      <dgm:t>
        <a:bodyPr/>
        <a:lstStyle/>
        <a:p>
          <a:endParaRPr lang="en-US" sz="700"/>
        </a:p>
      </dgm:t>
    </dgm:pt>
    <dgm:pt modelId="{312AAD88-89FB-4184-A457-B509728F010F}" type="sibTrans" cxnId="{A8C9EA5A-FAAC-4916-AAA1-AD4450BD9184}">
      <dgm:prSet/>
      <dgm:spPr/>
      <dgm:t>
        <a:bodyPr/>
        <a:lstStyle/>
        <a:p>
          <a:endParaRPr lang="en-US" sz="2800"/>
        </a:p>
      </dgm:t>
    </dgm:pt>
    <dgm:pt modelId="{A09C861D-2DAD-4964-84B8-895DB96D41E1}">
      <dgm:prSet phldrT="[Text]" custT="1"/>
      <dgm:spPr/>
      <dgm:t>
        <a:bodyPr/>
        <a:lstStyle/>
        <a:p>
          <a:r>
            <a:rPr lang="en-US" sz="800" dirty="0" err="1"/>
            <a:t>cleandata.py</a:t>
          </a:r>
          <a:endParaRPr lang="en-US" sz="800" dirty="0"/>
        </a:p>
      </dgm:t>
    </dgm:pt>
    <dgm:pt modelId="{B70532A7-D3DA-4B84-B3F6-1A2B4861FC82}" type="parTrans" cxnId="{8742AC99-00D9-47A2-8E57-8F8847418D2E}">
      <dgm:prSet custT="1"/>
      <dgm:spPr/>
      <dgm:t>
        <a:bodyPr/>
        <a:lstStyle/>
        <a:p>
          <a:endParaRPr lang="en-US" sz="700"/>
        </a:p>
      </dgm:t>
    </dgm:pt>
    <dgm:pt modelId="{A351257F-D917-4A72-87BA-377F26305948}" type="sibTrans" cxnId="{8742AC99-00D9-47A2-8E57-8F8847418D2E}">
      <dgm:prSet/>
      <dgm:spPr/>
      <dgm:t>
        <a:bodyPr/>
        <a:lstStyle/>
        <a:p>
          <a:endParaRPr lang="en-US" sz="2800"/>
        </a:p>
      </dgm:t>
    </dgm:pt>
    <dgm:pt modelId="{2AA71D22-D60D-4322-B69D-1EBB711EFDD8}">
      <dgm:prSet phldrT="[Text]" custT="1"/>
      <dgm:spPr/>
      <dgm:t>
        <a:bodyPr/>
        <a:lstStyle/>
        <a:p>
          <a:r>
            <a:rPr lang="en-US" sz="800" dirty="0" err="1"/>
            <a:t>EDA.py</a:t>
          </a:r>
          <a:endParaRPr lang="en-US" sz="800" dirty="0"/>
        </a:p>
      </dgm:t>
    </dgm:pt>
    <dgm:pt modelId="{FEDD39BA-6E39-47D0-8586-07F39CC8648A}" type="parTrans" cxnId="{F25FF7C0-D3E7-420E-B174-EDF39D94DC89}">
      <dgm:prSet custT="1"/>
      <dgm:spPr/>
      <dgm:t>
        <a:bodyPr/>
        <a:lstStyle/>
        <a:p>
          <a:endParaRPr lang="en-US" sz="700"/>
        </a:p>
      </dgm:t>
    </dgm:pt>
    <dgm:pt modelId="{36D757F6-BB74-4CD6-983C-66F4EAABE448}" type="sibTrans" cxnId="{F25FF7C0-D3E7-420E-B174-EDF39D94DC89}">
      <dgm:prSet/>
      <dgm:spPr/>
      <dgm:t>
        <a:bodyPr/>
        <a:lstStyle/>
        <a:p>
          <a:endParaRPr lang="en-US" sz="2800"/>
        </a:p>
      </dgm:t>
    </dgm:pt>
    <dgm:pt modelId="{993E109E-C8C8-46D8-B666-173B14BC2FD7}">
      <dgm:prSet phldrT="[Text]" custT="1"/>
      <dgm:spPr/>
      <dgm:t>
        <a:bodyPr/>
        <a:lstStyle/>
        <a:p>
          <a:r>
            <a:rPr lang="en-US" sz="800" dirty="0" err="1"/>
            <a:t>ML_models.py</a:t>
          </a:r>
          <a:endParaRPr lang="en-US" sz="800" dirty="0"/>
        </a:p>
      </dgm:t>
    </dgm:pt>
    <dgm:pt modelId="{38E3F61A-3AE0-4155-B92C-9E8FDC31F5E1}" type="parTrans" cxnId="{32A23961-4BFA-4D87-9BD3-D235FED06BC5}">
      <dgm:prSet custT="1"/>
      <dgm:spPr/>
      <dgm:t>
        <a:bodyPr/>
        <a:lstStyle/>
        <a:p>
          <a:endParaRPr lang="en-US" sz="700"/>
        </a:p>
      </dgm:t>
    </dgm:pt>
    <dgm:pt modelId="{335F12F4-C926-4121-A12D-22DA5E9B70D4}" type="sibTrans" cxnId="{32A23961-4BFA-4D87-9BD3-D235FED06BC5}">
      <dgm:prSet/>
      <dgm:spPr/>
      <dgm:t>
        <a:bodyPr/>
        <a:lstStyle/>
        <a:p>
          <a:endParaRPr lang="en-US" sz="2800"/>
        </a:p>
      </dgm:t>
    </dgm:pt>
    <dgm:pt modelId="{2BD46A2F-C42F-406A-9A1B-2C52C3E69199}" type="pres">
      <dgm:prSet presAssocID="{75F56602-1F81-43B8-8FF4-6B603C2B9FA0}" presName="diagram" presStyleCnt="0">
        <dgm:presLayoutVars>
          <dgm:chPref val="1"/>
          <dgm:dir/>
          <dgm:animOne val="branch"/>
          <dgm:animLvl val="lvl"/>
          <dgm:resizeHandles val="exact"/>
        </dgm:presLayoutVars>
      </dgm:prSet>
      <dgm:spPr/>
    </dgm:pt>
    <dgm:pt modelId="{64CF4588-342D-431F-BAAB-0FED7C7B9B22}" type="pres">
      <dgm:prSet presAssocID="{3B05B665-67A3-49B9-8B39-9C1EE857274C}" presName="root1" presStyleCnt="0"/>
      <dgm:spPr/>
    </dgm:pt>
    <dgm:pt modelId="{751A64B2-AA1B-4610-90F2-2585F0A6A46F}" type="pres">
      <dgm:prSet presAssocID="{3B05B665-67A3-49B9-8B39-9C1EE857274C}" presName="LevelOneTextNode" presStyleLbl="node0" presStyleIdx="0" presStyleCnt="1" custLinFactY="-80911" custLinFactNeighborX="-22327" custLinFactNeighborY="-100000">
        <dgm:presLayoutVars>
          <dgm:chPref val="3"/>
        </dgm:presLayoutVars>
      </dgm:prSet>
      <dgm:spPr/>
    </dgm:pt>
    <dgm:pt modelId="{8F76A44D-3E95-4BEE-A6A2-B19DE39C4CC8}" type="pres">
      <dgm:prSet presAssocID="{3B05B665-67A3-49B9-8B39-9C1EE857274C}" presName="level2hierChild" presStyleCnt="0"/>
      <dgm:spPr/>
    </dgm:pt>
    <dgm:pt modelId="{27E9DFBA-38D9-4890-81CD-E6DD6F1BD76C}" type="pres">
      <dgm:prSet presAssocID="{949292E5-5D9F-4BED-BBD5-D5D43417B63B}" presName="conn2-1" presStyleLbl="parChTrans1D2" presStyleIdx="0" presStyleCnt="2"/>
      <dgm:spPr/>
    </dgm:pt>
    <dgm:pt modelId="{CBB3C906-6C8E-43D0-A349-5CBA1BD5A1B2}" type="pres">
      <dgm:prSet presAssocID="{949292E5-5D9F-4BED-BBD5-D5D43417B63B}" presName="connTx" presStyleLbl="parChTrans1D2" presStyleIdx="0" presStyleCnt="2"/>
      <dgm:spPr/>
    </dgm:pt>
    <dgm:pt modelId="{16C6700E-9EBB-48A6-AFAB-3DD87471C1C2}" type="pres">
      <dgm:prSet presAssocID="{003EA6EE-58E5-40BF-9EA2-140291096720}" presName="root2" presStyleCnt="0"/>
      <dgm:spPr/>
    </dgm:pt>
    <dgm:pt modelId="{CD21181F-0FF4-4082-92C6-4A9B73A74EDB}" type="pres">
      <dgm:prSet presAssocID="{003EA6EE-58E5-40BF-9EA2-140291096720}" presName="LevelTwoTextNode" presStyleLbl="node2" presStyleIdx="0" presStyleCnt="2" custLinFactNeighborX="-19006" custLinFactNeighborY="-8411">
        <dgm:presLayoutVars>
          <dgm:chPref val="3"/>
        </dgm:presLayoutVars>
      </dgm:prSet>
      <dgm:spPr/>
    </dgm:pt>
    <dgm:pt modelId="{F1DFB375-DAC6-4FF8-91DE-BC0637159726}" type="pres">
      <dgm:prSet presAssocID="{003EA6EE-58E5-40BF-9EA2-140291096720}" presName="level3hierChild" presStyleCnt="0"/>
      <dgm:spPr/>
    </dgm:pt>
    <dgm:pt modelId="{22C8D88C-9200-449A-95CA-C6C951FF9EFA}" type="pres">
      <dgm:prSet presAssocID="{432DCC30-3D30-4766-AE5A-DDA1E8E1C694}" presName="conn2-1" presStyleLbl="parChTrans1D3" presStyleIdx="0" presStyleCnt="6"/>
      <dgm:spPr/>
    </dgm:pt>
    <dgm:pt modelId="{D7C91FB9-804C-419F-A840-60C1222CFEF0}" type="pres">
      <dgm:prSet presAssocID="{432DCC30-3D30-4766-AE5A-DDA1E8E1C694}" presName="connTx" presStyleLbl="parChTrans1D3" presStyleIdx="0" presStyleCnt="6"/>
      <dgm:spPr/>
    </dgm:pt>
    <dgm:pt modelId="{6F13C50F-5A4A-42FF-8D18-6257C655505C}" type="pres">
      <dgm:prSet presAssocID="{0143ECBF-D013-4B67-835C-463B22DE9D12}" presName="root2" presStyleCnt="0"/>
      <dgm:spPr/>
    </dgm:pt>
    <dgm:pt modelId="{15AA3F71-DF63-44F2-A3BA-35AE6A6DBF7D}" type="pres">
      <dgm:prSet presAssocID="{0143ECBF-D013-4B67-835C-463B22DE9D12}" presName="LevelTwoTextNode" presStyleLbl="node3" presStyleIdx="0" presStyleCnt="6" custLinFactNeighborX="239" custLinFactNeighborY="38473">
        <dgm:presLayoutVars>
          <dgm:chPref val="3"/>
        </dgm:presLayoutVars>
      </dgm:prSet>
      <dgm:spPr/>
    </dgm:pt>
    <dgm:pt modelId="{230A0D65-0855-402C-9DCF-6B08869A5139}" type="pres">
      <dgm:prSet presAssocID="{0143ECBF-D013-4B67-835C-463B22DE9D12}" presName="level3hierChild" presStyleCnt="0"/>
      <dgm:spPr/>
    </dgm:pt>
    <dgm:pt modelId="{DF8ACA11-A784-4636-BE9F-ADD52C706CBC}" type="pres">
      <dgm:prSet presAssocID="{BE7A866F-FCC5-436D-A2E0-A8A6DF76F8EB}" presName="conn2-1" presStyleLbl="parChTrans1D3" presStyleIdx="1" presStyleCnt="6"/>
      <dgm:spPr/>
    </dgm:pt>
    <dgm:pt modelId="{4E231741-F076-452D-97E4-5E3BC1C34C63}" type="pres">
      <dgm:prSet presAssocID="{BE7A866F-FCC5-436D-A2E0-A8A6DF76F8EB}" presName="connTx" presStyleLbl="parChTrans1D3" presStyleIdx="1" presStyleCnt="6"/>
      <dgm:spPr/>
    </dgm:pt>
    <dgm:pt modelId="{9101B551-1B1D-4A77-A019-BBEE43D3A318}" type="pres">
      <dgm:prSet presAssocID="{B134233E-B436-4370-8867-923B23EB229F}" presName="root2" presStyleCnt="0"/>
      <dgm:spPr/>
    </dgm:pt>
    <dgm:pt modelId="{2CE1C545-78E0-47B5-8C72-53A9EE24CD60}" type="pres">
      <dgm:prSet presAssocID="{B134233E-B436-4370-8867-923B23EB229F}" presName="LevelTwoTextNode" presStyleLbl="node3" presStyleIdx="1" presStyleCnt="6" custLinFactNeighborX="-929" custLinFactNeighborY="18316">
        <dgm:presLayoutVars>
          <dgm:chPref val="3"/>
        </dgm:presLayoutVars>
      </dgm:prSet>
      <dgm:spPr/>
    </dgm:pt>
    <dgm:pt modelId="{F811D60C-AF2A-4807-93C3-7732DE610F21}" type="pres">
      <dgm:prSet presAssocID="{B134233E-B436-4370-8867-923B23EB229F}" presName="level3hierChild" presStyleCnt="0"/>
      <dgm:spPr/>
    </dgm:pt>
    <dgm:pt modelId="{37DFA971-3BDD-4614-B3F4-FCCCA928E801}" type="pres">
      <dgm:prSet presAssocID="{0969A4AF-FC06-4FD3-8A4B-F1026C3F433B}" presName="conn2-1" presStyleLbl="parChTrans1D2" presStyleIdx="1" presStyleCnt="2"/>
      <dgm:spPr/>
    </dgm:pt>
    <dgm:pt modelId="{2ED7A92A-530E-424D-81D7-0ABA1FBF8E80}" type="pres">
      <dgm:prSet presAssocID="{0969A4AF-FC06-4FD3-8A4B-F1026C3F433B}" presName="connTx" presStyleLbl="parChTrans1D2" presStyleIdx="1" presStyleCnt="2"/>
      <dgm:spPr/>
    </dgm:pt>
    <dgm:pt modelId="{E5225CE1-2F09-4369-9607-0D669EBA8068}" type="pres">
      <dgm:prSet presAssocID="{191770CA-EAB0-484A-8FFB-8F7DA062CE62}" presName="root2" presStyleCnt="0"/>
      <dgm:spPr/>
    </dgm:pt>
    <dgm:pt modelId="{250F3298-E4AA-4904-A12B-AAC232EBAA5C}" type="pres">
      <dgm:prSet presAssocID="{191770CA-EAB0-484A-8FFB-8F7DA062CE62}" presName="LevelTwoTextNode" presStyleLbl="node2" presStyleIdx="1" presStyleCnt="2" custLinFactY="-94165" custLinFactNeighborX="-19006" custLinFactNeighborY="-100000">
        <dgm:presLayoutVars>
          <dgm:chPref val="3"/>
        </dgm:presLayoutVars>
      </dgm:prSet>
      <dgm:spPr/>
    </dgm:pt>
    <dgm:pt modelId="{BFED8BB7-D33D-472F-9935-70CC83B2F037}" type="pres">
      <dgm:prSet presAssocID="{191770CA-EAB0-484A-8FFB-8F7DA062CE62}" presName="level3hierChild" presStyleCnt="0"/>
      <dgm:spPr/>
    </dgm:pt>
    <dgm:pt modelId="{500CC38C-370D-4E38-962F-8E689C001DB3}" type="pres">
      <dgm:prSet presAssocID="{B2BE598A-CF53-4EAD-958F-AC3942F42736}" presName="conn2-1" presStyleLbl="parChTrans1D3" presStyleIdx="2" presStyleCnt="6"/>
      <dgm:spPr/>
    </dgm:pt>
    <dgm:pt modelId="{85D74912-EC50-4B9F-B5C0-FAED0F6C91EF}" type="pres">
      <dgm:prSet presAssocID="{B2BE598A-CF53-4EAD-958F-AC3942F42736}" presName="connTx" presStyleLbl="parChTrans1D3" presStyleIdx="2" presStyleCnt="6"/>
      <dgm:spPr/>
    </dgm:pt>
    <dgm:pt modelId="{00CEF6A7-71FB-4F30-8D68-E51F32B89E83}" type="pres">
      <dgm:prSet presAssocID="{2AD198EF-5E35-4DCE-8157-F6F2E2783276}" presName="root2" presStyleCnt="0"/>
      <dgm:spPr/>
    </dgm:pt>
    <dgm:pt modelId="{88EDACE5-21AE-4482-B8C7-116CF3A27E99}" type="pres">
      <dgm:prSet presAssocID="{2AD198EF-5E35-4DCE-8157-F6F2E2783276}" presName="LevelTwoTextNode" presStyleLbl="node3" presStyleIdx="2" presStyleCnt="6" custLinFactNeighborX="-1947" custLinFactNeighborY="15969">
        <dgm:presLayoutVars>
          <dgm:chPref val="3"/>
        </dgm:presLayoutVars>
      </dgm:prSet>
      <dgm:spPr/>
    </dgm:pt>
    <dgm:pt modelId="{80B51281-666C-4AB5-84E9-437113A56E9E}" type="pres">
      <dgm:prSet presAssocID="{2AD198EF-5E35-4DCE-8157-F6F2E2783276}" presName="level3hierChild" presStyleCnt="0"/>
      <dgm:spPr/>
    </dgm:pt>
    <dgm:pt modelId="{5B061652-2171-4D39-8BCD-A835674795F1}" type="pres">
      <dgm:prSet presAssocID="{B70532A7-D3DA-4B84-B3F6-1A2B4861FC82}" presName="conn2-1" presStyleLbl="parChTrans1D3" presStyleIdx="3" presStyleCnt="6"/>
      <dgm:spPr/>
    </dgm:pt>
    <dgm:pt modelId="{5B52B8B1-5A7E-47DC-BFAF-F4C44426EF47}" type="pres">
      <dgm:prSet presAssocID="{B70532A7-D3DA-4B84-B3F6-1A2B4861FC82}" presName="connTx" presStyleLbl="parChTrans1D3" presStyleIdx="3" presStyleCnt="6"/>
      <dgm:spPr/>
    </dgm:pt>
    <dgm:pt modelId="{9501ABE0-7D23-49A4-8799-651C2C2C8E56}" type="pres">
      <dgm:prSet presAssocID="{A09C861D-2DAD-4964-84B8-895DB96D41E1}" presName="root2" presStyleCnt="0"/>
      <dgm:spPr/>
    </dgm:pt>
    <dgm:pt modelId="{11F686DE-25FA-4C6B-B5BD-0426FD435EBF}" type="pres">
      <dgm:prSet presAssocID="{A09C861D-2DAD-4964-84B8-895DB96D41E1}" presName="LevelTwoTextNode" presStyleLbl="node3" presStyleIdx="3" presStyleCnt="6" custScaleX="96938" custLinFactNeighborX="-2530" custLinFactNeighborY="-7500">
        <dgm:presLayoutVars>
          <dgm:chPref val="3"/>
        </dgm:presLayoutVars>
      </dgm:prSet>
      <dgm:spPr/>
    </dgm:pt>
    <dgm:pt modelId="{32D9AA0C-B29A-4CDD-BC13-44F570C7D123}" type="pres">
      <dgm:prSet presAssocID="{A09C861D-2DAD-4964-84B8-895DB96D41E1}" presName="level3hierChild" presStyleCnt="0"/>
      <dgm:spPr/>
    </dgm:pt>
    <dgm:pt modelId="{4D73C71E-89F8-46D7-ABCD-94CC477E1629}" type="pres">
      <dgm:prSet presAssocID="{FEDD39BA-6E39-47D0-8586-07F39CC8648A}" presName="conn2-1" presStyleLbl="parChTrans1D3" presStyleIdx="4" presStyleCnt="6"/>
      <dgm:spPr/>
    </dgm:pt>
    <dgm:pt modelId="{031D1B23-0E26-4678-BE6A-437811C2DF66}" type="pres">
      <dgm:prSet presAssocID="{FEDD39BA-6E39-47D0-8586-07F39CC8648A}" presName="connTx" presStyleLbl="parChTrans1D3" presStyleIdx="4" presStyleCnt="6"/>
      <dgm:spPr/>
    </dgm:pt>
    <dgm:pt modelId="{54A643DF-6179-4C93-8A7A-0DD209DD08D7}" type="pres">
      <dgm:prSet presAssocID="{2AA71D22-D60D-4322-B69D-1EBB711EFDD8}" presName="root2" presStyleCnt="0"/>
      <dgm:spPr/>
    </dgm:pt>
    <dgm:pt modelId="{2370C263-D04C-4203-963B-8F5DE028DD68}" type="pres">
      <dgm:prSet presAssocID="{2AA71D22-D60D-4322-B69D-1EBB711EFDD8}" presName="LevelTwoTextNode" presStyleLbl="node3" presStyleIdx="4" presStyleCnt="6" custLinFactNeighborX="-2530" custLinFactNeighborY="-25982">
        <dgm:presLayoutVars>
          <dgm:chPref val="3"/>
        </dgm:presLayoutVars>
      </dgm:prSet>
      <dgm:spPr/>
    </dgm:pt>
    <dgm:pt modelId="{026ADC69-F3F6-473F-9715-C26D88688F3B}" type="pres">
      <dgm:prSet presAssocID="{2AA71D22-D60D-4322-B69D-1EBB711EFDD8}" presName="level3hierChild" presStyleCnt="0"/>
      <dgm:spPr/>
    </dgm:pt>
    <dgm:pt modelId="{58F4492D-8348-40AC-AEC6-55C7C3535C7C}" type="pres">
      <dgm:prSet presAssocID="{38E3F61A-3AE0-4155-B92C-9E8FDC31F5E1}" presName="conn2-1" presStyleLbl="parChTrans1D3" presStyleIdx="5" presStyleCnt="6"/>
      <dgm:spPr/>
    </dgm:pt>
    <dgm:pt modelId="{9B1C92DF-85F9-4E10-9A54-D70B27BED890}" type="pres">
      <dgm:prSet presAssocID="{38E3F61A-3AE0-4155-B92C-9E8FDC31F5E1}" presName="connTx" presStyleLbl="parChTrans1D3" presStyleIdx="5" presStyleCnt="6"/>
      <dgm:spPr/>
    </dgm:pt>
    <dgm:pt modelId="{2CDA1DCB-B9F9-4A50-988C-DD08A9CE3EC9}" type="pres">
      <dgm:prSet presAssocID="{993E109E-C8C8-46D8-B666-173B14BC2FD7}" presName="root2" presStyleCnt="0"/>
      <dgm:spPr/>
    </dgm:pt>
    <dgm:pt modelId="{3E4CFFF9-FD55-47C7-9E6D-F0C6A9412ADB}" type="pres">
      <dgm:prSet presAssocID="{993E109E-C8C8-46D8-B666-173B14BC2FD7}" presName="LevelTwoTextNode" presStyleLbl="node3" presStyleIdx="5" presStyleCnt="6" custLinFactNeighborX="-2530" custLinFactNeighborY="-44463">
        <dgm:presLayoutVars>
          <dgm:chPref val="3"/>
        </dgm:presLayoutVars>
      </dgm:prSet>
      <dgm:spPr/>
    </dgm:pt>
    <dgm:pt modelId="{1F504D06-2833-4921-BF41-19F5946FA07C}" type="pres">
      <dgm:prSet presAssocID="{993E109E-C8C8-46D8-B666-173B14BC2FD7}" presName="level3hierChild" presStyleCnt="0"/>
      <dgm:spPr/>
    </dgm:pt>
  </dgm:ptLst>
  <dgm:cxnLst>
    <dgm:cxn modelId="{7D95AB07-D0F7-4D10-8682-A4DBEC8DD21B}" srcId="{3B05B665-67A3-49B9-8B39-9C1EE857274C}" destId="{003EA6EE-58E5-40BF-9EA2-140291096720}" srcOrd="0" destOrd="0" parTransId="{949292E5-5D9F-4BED-BBD5-D5D43417B63B}" sibTransId="{96CC86AB-B719-427D-9B56-92BC9C4FE9D3}"/>
    <dgm:cxn modelId="{0CF6C012-F275-41F0-8DD0-AE524D8F0429}" type="presOf" srcId="{BE7A866F-FCC5-436D-A2E0-A8A6DF76F8EB}" destId="{4E231741-F076-452D-97E4-5E3BC1C34C63}" srcOrd="1" destOrd="0" presId="urn:microsoft.com/office/officeart/2005/8/layout/hierarchy2"/>
    <dgm:cxn modelId="{827D0814-B16B-4309-89AB-992AA109BBD5}" type="presOf" srcId="{B134233E-B436-4370-8867-923B23EB229F}" destId="{2CE1C545-78E0-47B5-8C72-53A9EE24CD60}" srcOrd="0" destOrd="0" presId="urn:microsoft.com/office/officeart/2005/8/layout/hierarchy2"/>
    <dgm:cxn modelId="{0740DB16-55F5-4B69-9DD4-DE0501619762}" srcId="{3B05B665-67A3-49B9-8B39-9C1EE857274C}" destId="{191770CA-EAB0-484A-8FFB-8F7DA062CE62}" srcOrd="1" destOrd="0" parTransId="{0969A4AF-FC06-4FD3-8A4B-F1026C3F433B}" sibTransId="{2F79FE89-23AB-494F-9A0B-78BBBC2258FF}"/>
    <dgm:cxn modelId="{90DC8E1B-16E1-438F-A627-01363ECD2564}" srcId="{003EA6EE-58E5-40BF-9EA2-140291096720}" destId="{B134233E-B436-4370-8867-923B23EB229F}" srcOrd="1" destOrd="0" parTransId="{BE7A866F-FCC5-436D-A2E0-A8A6DF76F8EB}" sibTransId="{28A2D2F8-9ECA-46A6-A8B8-E71743D29E16}"/>
    <dgm:cxn modelId="{40B8D41D-B27E-4C0C-ACCF-96F520139232}" type="presOf" srcId="{432DCC30-3D30-4766-AE5A-DDA1E8E1C694}" destId="{22C8D88C-9200-449A-95CA-C6C951FF9EFA}" srcOrd="0" destOrd="0" presId="urn:microsoft.com/office/officeart/2005/8/layout/hierarchy2"/>
    <dgm:cxn modelId="{4B50A723-0D81-437A-8C22-5BEDBC396244}" type="presOf" srcId="{191770CA-EAB0-484A-8FFB-8F7DA062CE62}" destId="{250F3298-E4AA-4904-A12B-AAC232EBAA5C}" srcOrd="0" destOrd="0" presId="urn:microsoft.com/office/officeart/2005/8/layout/hierarchy2"/>
    <dgm:cxn modelId="{72CCEB2C-2900-4062-AA95-A57FDC79E9A7}" type="presOf" srcId="{75F56602-1F81-43B8-8FF4-6B603C2B9FA0}" destId="{2BD46A2F-C42F-406A-9A1B-2C52C3E69199}" srcOrd="0" destOrd="0" presId="urn:microsoft.com/office/officeart/2005/8/layout/hierarchy2"/>
    <dgm:cxn modelId="{227C052D-DBB0-4A4E-82F7-A2793D5804D0}" type="presOf" srcId="{2AA71D22-D60D-4322-B69D-1EBB711EFDD8}" destId="{2370C263-D04C-4203-963B-8F5DE028DD68}" srcOrd="0" destOrd="0" presId="urn:microsoft.com/office/officeart/2005/8/layout/hierarchy2"/>
    <dgm:cxn modelId="{1BA16D2D-1FFE-4BDB-9194-8E89354C94DD}" type="presOf" srcId="{2AD198EF-5E35-4DCE-8157-F6F2E2783276}" destId="{88EDACE5-21AE-4482-B8C7-116CF3A27E99}" srcOrd="0" destOrd="0" presId="urn:microsoft.com/office/officeart/2005/8/layout/hierarchy2"/>
    <dgm:cxn modelId="{E95E083B-AC39-4287-9EBD-A98C71668531}" type="presOf" srcId="{949292E5-5D9F-4BED-BBD5-D5D43417B63B}" destId="{CBB3C906-6C8E-43D0-A349-5CBA1BD5A1B2}" srcOrd="1" destOrd="0" presId="urn:microsoft.com/office/officeart/2005/8/layout/hierarchy2"/>
    <dgm:cxn modelId="{12791441-3641-4289-817F-E1F421060292}" type="presOf" srcId="{3B05B665-67A3-49B9-8B39-9C1EE857274C}" destId="{751A64B2-AA1B-4610-90F2-2585F0A6A46F}" srcOrd="0" destOrd="0" presId="urn:microsoft.com/office/officeart/2005/8/layout/hierarchy2"/>
    <dgm:cxn modelId="{33DF3C45-E7C0-432A-A20B-7B8375196FCB}" type="presOf" srcId="{38E3F61A-3AE0-4155-B92C-9E8FDC31F5E1}" destId="{58F4492D-8348-40AC-AEC6-55C7C3535C7C}" srcOrd="0" destOrd="0" presId="urn:microsoft.com/office/officeart/2005/8/layout/hierarchy2"/>
    <dgm:cxn modelId="{6AF8324C-F99B-4B0C-993F-E29DE806F111}" srcId="{75F56602-1F81-43B8-8FF4-6B603C2B9FA0}" destId="{3B05B665-67A3-49B9-8B39-9C1EE857274C}" srcOrd="0" destOrd="0" parTransId="{C774EF35-4A74-4DA9-A4C0-0DDDB4D34667}" sibTransId="{228C30FF-8E66-484E-B0F5-02F5B778C350}"/>
    <dgm:cxn modelId="{FC242A57-4FB6-4710-8A29-E686C5547E12}" type="presOf" srcId="{FEDD39BA-6E39-47D0-8586-07F39CC8648A}" destId="{4D73C71E-89F8-46D7-ABCD-94CC477E1629}" srcOrd="0" destOrd="0" presId="urn:microsoft.com/office/officeart/2005/8/layout/hierarchy2"/>
    <dgm:cxn modelId="{A8C9EA5A-FAAC-4916-AAA1-AD4450BD9184}" srcId="{191770CA-EAB0-484A-8FFB-8F7DA062CE62}" destId="{2AD198EF-5E35-4DCE-8157-F6F2E2783276}" srcOrd="0" destOrd="0" parTransId="{B2BE598A-CF53-4EAD-958F-AC3942F42736}" sibTransId="{312AAD88-89FB-4184-A457-B509728F010F}"/>
    <dgm:cxn modelId="{802DF15F-24A8-4105-A8E8-DD6AAFF32DF5}" type="presOf" srcId="{432DCC30-3D30-4766-AE5A-DDA1E8E1C694}" destId="{D7C91FB9-804C-419F-A840-60C1222CFEF0}" srcOrd="1" destOrd="0" presId="urn:microsoft.com/office/officeart/2005/8/layout/hierarchy2"/>
    <dgm:cxn modelId="{32A23961-4BFA-4D87-9BD3-D235FED06BC5}" srcId="{191770CA-EAB0-484A-8FFB-8F7DA062CE62}" destId="{993E109E-C8C8-46D8-B666-173B14BC2FD7}" srcOrd="3" destOrd="0" parTransId="{38E3F61A-3AE0-4155-B92C-9E8FDC31F5E1}" sibTransId="{335F12F4-C926-4121-A12D-22DA5E9B70D4}"/>
    <dgm:cxn modelId="{A56FFB75-420F-404A-B63E-43D656068DC4}" type="presOf" srcId="{993E109E-C8C8-46D8-B666-173B14BC2FD7}" destId="{3E4CFFF9-FD55-47C7-9E6D-F0C6A9412ADB}" srcOrd="0" destOrd="0" presId="urn:microsoft.com/office/officeart/2005/8/layout/hierarchy2"/>
    <dgm:cxn modelId="{3C30DC77-46F1-458F-A870-79759412D8BC}" type="presOf" srcId="{38E3F61A-3AE0-4155-B92C-9E8FDC31F5E1}" destId="{9B1C92DF-85F9-4E10-9A54-D70B27BED890}" srcOrd="1" destOrd="0" presId="urn:microsoft.com/office/officeart/2005/8/layout/hierarchy2"/>
    <dgm:cxn modelId="{AC295178-346F-41CB-96EA-EF7BB862CAC7}" type="presOf" srcId="{003EA6EE-58E5-40BF-9EA2-140291096720}" destId="{CD21181F-0FF4-4082-92C6-4A9B73A74EDB}" srcOrd="0" destOrd="0" presId="urn:microsoft.com/office/officeart/2005/8/layout/hierarchy2"/>
    <dgm:cxn modelId="{645B0791-D5DF-4BF7-AFF9-DEC141642B4C}" type="presOf" srcId="{949292E5-5D9F-4BED-BBD5-D5D43417B63B}" destId="{27E9DFBA-38D9-4890-81CD-E6DD6F1BD76C}" srcOrd="0" destOrd="0" presId="urn:microsoft.com/office/officeart/2005/8/layout/hierarchy2"/>
    <dgm:cxn modelId="{D41BE995-3D22-4D8E-9090-3309CF0B6094}" type="presOf" srcId="{B70532A7-D3DA-4B84-B3F6-1A2B4861FC82}" destId="{5B52B8B1-5A7E-47DC-BFAF-F4C44426EF47}" srcOrd="1" destOrd="0" presId="urn:microsoft.com/office/officeart/2005/8/layout/hierarchy2"/>
    <dgm:cxn modelId="{03B64096-807B-476E-8A01-F92F8F51B0DC}" type="presOf" srcId="{0969A4AF-FC06-4FD3-8A4B-F1026C3F433B}" destId="{37DFA971-3BDD-4614-B3F4-FCCCA928E801}" srcOrd="0" destOrd="0" presId="urn:microsoft.com/office/officeart/2005/8/layout/hierarchy2"/>
    <dgm:cxn modelId="{253A2B98-A0EE-42ED-93E5-503789C3CF60}" type="presOf" srcId="{A09C861D-2DAD-4964-84B8-895DB96D41E1}" destId="{11F686DE-25FA-4C6B-B5BD-0426FD435EBF}" srcOrd="0" destOrd="0" presId="urn:microsoft.com/office/officeart/2005/8/layout/hierarchy2"/>
    <dgm:cxn modelId="{B9D63D98-6BC1-40A8-8446-CB78C974C776}" type="presOf" srcId="{0143ECBF-D013-4B67-835C-463B22DE9D12}" destId="{15AA3F71-DF63-44F2-A3BA-35AE6A6DBF7D}" srcOrd="0" destOrd="0" presId="urn:microsoft.com/office/officeart/2005/8/layout/hierarchy2"/>
    <dgm:cxn modelId="{8742AC99-00D9-47A2-8E57-8F8847418D2E}" srcId="{191770CA-EAB0-484A-8FFB-8F7DA062CE62}" destId="{A09C861D-2DAD-4964-84B8-895DB96D41E1}" srcOrd="1" destOrd="0" parTransId="{B70532A7-D3DA-4B84-B3F6-1A2B4861FC82}" sibTransId="{A351257F-D917-4A72-87BA-377F26305948}"/>
    <dgm:cxn modelId="{033F3EA1-BD91-41F0-9EE6-646EC37511B7}" type="presOf" srcId="{FEDD39BA-6E39-47D0-8586-07F39CC8648A}" destId="{031D1B23-0E26-4678-BE6A-437811C2DF66}" srcOrd="1" destOrd="0" presId="urn:microsoft.com/office/officeart/2005/8/layout/hierarchy2"/>
    <dgm:cxn modelId="{1D3DB3AD-26E0-4D74-BBCF-803793C48395}" type="presOf" srcId="{B2BE598A-CF53-4EAD-958F-AC3942F42736}" destId="{500CC38C-370D-4E38-962F-8E689C001DB3}" srcOrd="0" destOrd="0" presId="urn:microsoft.com/office/officeart/2005/8/layout/hierarchy2"/>
    <dgm:cxn modelId="{F25FF7C0-D3E7-420E-B174-EDF39D94DC89}" srcId="{191770CA-EAB0-484A-8FFB-8F7DA062CE62}" destId="{2AA71D22-D60D-4322-B69D-1EBB711EFDD8}" srcOrd="2" destOrd="0" parTransId="{FEDD39BA-6E39-47D0-8586-07F39CC8648A}" sibTransId="{36D757F6-BB74-4CD6-983C-66F4EAABE448}"/>
    <dgm:cxn modelId="{DE6C67D2-ABBE-4E43-AFA7-04D6D3423257}" type="presOf" srcId="{0969A4AF-FC06-4FD3-8A4B-F1026C3F433B}" destId="{2ED7A92A-530E-424D-81D7-0ABA1FBF8E80}" srcOrd="1" destOrd="0" presId="urn:microsoft.com/office/officeart/2005/8/layout/hierarchy2"/>
    <dgm:cxn modelId="{236EDDD5-EEC1-4D6F-A5ED-9B125F0B7CC3}" type="presOf" srcId="{BE7A866F-FCC5-436D-A2E0-A8A6DF76F8EB}" destId="{DF8ACA11-A784-4636-BE9F-ADD52C706CBC}" srcOrd="0" destOrd="0" presId="urn:microsoft.com/office/officeart/2005/8/layout/hierarchy2"/>
    <dgm:cxn modelId="{EB15E1DB-1BEC-4B05-9D46-CAE0DA7F42CF}" type="presOf" srcId="{B70532A7-D3DA-4B84-B3F6-1A2B4861FC82}" destId="{5B061652-2171-4D39-8BCD-A835674795F1}" srcOrd="0" destOrd="0" presId="urn:microsoft.com/office/officeart/2005/8/layout/hierarchy2"/>
    <dgm:cxn modelId="{D8D574F3-0600-44B8-8701-B6FBF837EB3F}" srcId="{003EA6EE-58E5-40BF-9EA2-140291096720}" destId="{0143ECBF-D013-4B67-835C-463B22DE9D12}" srcOrd="0" destOrd="0" parTransId="{432DCC30-3D30-4766-AE5A-DDA1E8E1C694}" sibTransId="{9C1A1D46-92B6-49D8-9042-590A4D8B1732}"/>
    <dgm:cxn modelId="{C3DDC5FA-6BCF-4CD2-9537-174A722B2F48}" type="presOf" srcId="{B2BE598A-CF53-4EAD-958F-AC3942F42736}" destId="{85D74912-EC50-4B9F-B5C0-FAED0F6C91EF}" srcOrd="1" destOrd="0" presId="urn:microsoft.com/office/officeart/2005/8/layout/hierarchy2"/>
    <dgm:cxn modelId="{DA167C48-0D28-4FFB-B02F-25A95E59E537}" type="presParOf" srcId="{2BD46A2F-C42F-406A-9A1B-2C52C3E69199}" destId="{64CF4588-342D-431F-BAAB-0FED7C7B9B22}" srcOrd="0" destOrd="0" presId="urn:microsoft.com/office/officeart/2005/8/layout/hierarchy2"/>
    <dgm:cxn modelId="{1B5AD2ED-0FE6-464C-AC09-2549B1CF9842}" type="presParOf" srcId="{64CF4588-342D-431F-BAAB-0FED7C7B9B22}" destId="{751A64B2-AA1B-4610-90F2-2585F0A6A46F}" srcOrd="0" destOrd="0" presId="urn:microsoft.com/office/officeart/2005/8/layout/hierarchy2"/>
    <dgm:cxn modelId="{7958BF3E-9E93-424C-8606-C6A5A68207BE}" type="presParOf" srcId="{64CF4588-342D-431F-BAAB-0FED7C7B9B22}" destId="{8F76A44D-3E95-4BEE-A6A2-B19DE39C4CC8}" srcOrd="1" destOrd="0" presId="urn:microsoft.com/office/officeart/2005/8/layout/hierarchy2"/>
    <dgm:cxn modelId="{FED4E04F-EAE7-4F1A-B20E-86EA488CCD51}" type="presParOf" srcId="{8F76A44D-3E95-4BEE-A6A2-B19DE39C4CC8}" destId="{27E9DFBA-38D9-4890-81CD-E6DD6F1BD76C}" srcOrd="0" destOrd="0" presId="urn:microsoft.com/office/officeart/2005/8/layout/hierarchy2"/>
    <dgm:cxn modelId="{4DAB4116-E1F6-426C-BB8A-BE977770BC78}" type="presParOf" srcId="{27E9DFBA-38D9-4890-81CD-E6DD6F1BD76C}" destId="{CBB3C906-6C8E-43D0-A349-5CBA1BD5A1B2}" srcOrd="0" destOrd="0" presId="urn:microsoft.com/office/officeart/2005/8/layout/hierarchy2"/>
    <dgm:cxn modelId="{CABA1819-422B-49C8-AB06-30CA26876005}" type="presParOf" srcId="{8F76A44D-3E95-4BEE-A6A2-B19DE39C4CC8}" destId="{16C6700E-9EBB-48A6-AFAB-3DD87471C1C2}" srcOrd="1" destOrd="0" presId="urn:microsoft.com/office/officeart/2005/8/layout/hierarchy2"/>
    <dgm:cxn modelId="{4F6830B5-5EE1-4F69-8B32-8B328CC109CA}" type="presParOf" srcId="{16C6700E-9EBB-48A6-AFAB-3DD87471C1C2}" destId="{CD21181F-0FF4-4082-92C6-4A9B73A74EDB}" srcOrd="0" destOrd="0" presId="urn:microsoft.com/office/officeart/2005/8/layout/hierarchy2"/>
    <dgm:cxn modelId="{31E42972-CF10-43A3-BB25-4D92F717AAD0}" type="presParOf" srcId="{16C6700E-9EBB-48A6-AFAB-3DD87471C1C2}" destId="{F1DFB375-DAC6-4FF8-91DE-BC0637159726}" srcOrd="1" destOrd="0" presId="urn:microsoft.com/office/officeart/2005/8/layout/hierarchy2"/>
    <dgm:cxn modelId="{1481466E-67EC-4F0D-AA7D-7216536A42DE}" type="presParOf" srcId="{F1DFB375-DAC6-4FF8-91DE-BC0637159726}" destId="{22C8D88C-9200-449A-95CA-C6C951FF9EFA}" srcOrd="0" destOrd="0" presId="urn:microsoft.com/office/officeart/2005/8/layout/hierarchy2"/>
    <dgm:cxn modelId="{C002A4BD-B373-48F9-B4BC-4B64A433AC63}" type="presParOf" srcId="{22C8D88C-9200-449A-95CA-C6C951FF9EFA}" destId="{D7C91FB9-804C-419F-A840-60C1222CFEF0}" srcOrd="0" destOrd="0" presId="urn:microsoft.com/office/officeart/2005/8/layout/hierarchy2"/>
    <dgm:cxn modelId="{4E2FCB29-967C-400C-AA7E-2366FBDE5021}" type="presParOf" srcId="{F1DFB375-DAC6-4FF8-91DE-BC0637159726}" destId="{6F13C50F-5A4A-42FF-8D18-6257C655505C}" srcOrd="1" destOrd="0" presId="urn:microsoft.com/office/officeart/2005/8/layout/hierarchy2"/>
    <dgm:cxn modelId="{EB2E3E62-F35F-4D5D-8F53-87AAEEBC38F8}" type="presParOf" srcId="{6F13C50F-5A4A-42FF-8D18-6257C655505C}" destId="{15AA3F71-DF63-44F2-A3BA-35AE6A6DBF7D}" srcOrd="0" destOrd="0" presId="urn:microsoft.com/office/officeart/2005/8/layout/hierarchy2"/>
    <dgm:cxn modelId="{3BEF54BF-40B9-4A1B-9673-70A1B3211219}" type="presParOf" srcId="{6F13C50F-5A4A-42FF-8D18-6257C655505C}" destId="{230A0D65-0855-402C-9DCF-6B08869A5139}" srcOrd="1" destOrd="0" presId="urn:microsoft.com/office/officeart/2005/8/layout/hierarchy2"/>
    <dgm:cxn modelId="{F7F42E77-5BB6-4B82-AA30-014AC76942A1}" type="presParOf" srcId="{F1DFB375-DAC6-4FF8-91DE-BC0637159726}" destId="{DF8ACA11-A784-4636-BE9F-ADD52C706CBC}" srcOrd="2" destOrd="0" presId="urn:microsoft.com/office/officeart/2005/8/layout/hierarchy2"/>
    <dgm:cxn modelId="{ABA9573A-674F-4B6B-A7A3-E114FBC78CE6}" type="presParOf" srcId="{DF8ACA11-A784-4636-BE9F-ADD52C706CBC}" destId="{4E231741-F076-452D-97E4-5E3BC1C34C63}" srcOrd="0" destOrd="0" presId="urn:microsoft.com/office/officeart/2005/8/layout/hierarchy2"/>
    <dgm:cxn modelId="{AB18FE6F-69E0-434D-98EC-D0A50DE8EFDD}" type="presParOf" srcId="{F1DFB375-DAC6-4FF8-91DE-BC0637159726}" destId="{9101B551-1B1D-4A77-A019-BBEE43D3A318}" srcOrd="3" destOrd="0" presId="urn:microsoft.com/office/officeart/2005/8/layout/hierarchy2"/>
    <dgm:cxn modelId="{8307E35C-5E52-49B6-BB05-2D259F287C68}" type="presParOf" srcId="{9101B551-1B1D-4A77-A019-BBEE43D3A318}" destId="{2CE1C545-78E0-47B5-8C72-53A9EE24CD60}" srcOrd="0" destOrd="0" presId="urn:microsoft.com/office/officeart/2005/8/layout/hierarchy2"/>
    <dgm:cxn modelId="{9A90812E-5099-421E-9B65-E2070BBDE6CA}" type="presParOf" srcId="{9101B551-1B1D-4A77-A019-BBEE43D3A318}" destId="{F811D60C-AF2A-4807-93C3-7732DE610F21}" srcOrd="1" destOrd="0" presId="urn:microsoft.com/office/officeart/2005/8/layout/hierarchy2"/>
    <dgm:cxn modelId="{F59BC658-6476-4876-99AF-08A18BC2A382}" type="presParOf" srcId="{8F76A44D-3E95-4BEE-A6A2-B19DE39C4CC8}" destId="{37DFA971-3BDD-4614-B3F4-FCCCA928E801}" srcOrd="2" destOrd="0" presId="urn:microsoft.com/office/officeart/2005/8/layout/hierarchy2"/>
    <dgm:cxn modelId="{263724E8-0992-438A-B62B-CFB7E1F2BF6E}" type="presParOf" srcId="{37DFA971-3BDD-4614-B3F4-FCCCA928E801}" destId="{2ED7A92A-530E-424D-81D7-0ABA1FBF8E80}" srcOrd="0" destOrd="0" presId="urn:microsoft.com/office/officeart/2005/8/layout/hierarchy2"/>
    <dgm:cxn modelId="{A743CC83-5C65-4E86-B1ED-141EEAE14292}" type="presParOf" srcId="{8F76A44D-3E95-4BEE-A6A2-B19DE39C4CC8}" destId="{E5225CE1-2F09-4369-9607-0D669EBA8068}" srcOrd="3" destOrd="0" presId="urn:microsoft.com/office/officeart/2005/8/layout/hierarchy2"/>
    <dgm:cxn modelId="{13F60FB6-864B-4C0D-B4B6-8761262278BE}" type="presParOf" srcId="{E5225CE1-2F09-4369-9607-0D669EBA8068}" destId="{250F3298-E4AA-4904-A12B-AAC232EBAA5C}" srcOrd="0" destOrd="0" presId="urn:microsoft.com/office/officeart/2005/8/layout/hierarchy2"/>
    <dgm:cxn modelId="{B70E8137-C37A-44AC-8BAA-39CBB03AC1BD}" type="presParOf" srcId="{E5225CE1-2F09-4369-9607-0D669EBA8068}" destId="{BFED8BB7-D33D-472F-9935-70CC83B2F037}" srcOrd="1" destOrd="0" presId="urn:microsoft.com/office/officeart/2005/8/layout/hierarchy2"/>
    <dgm:cxn modelId="{56F14A3C-3BCE-4517-841D-A97001E59A91}" type="presParOf" srcId="{BFED8BB7-D33D-472F-9935-70CC83B2F037}" destId="{500CC38C-370D-4E38-962F-8E689C001DB3}" srcOrd="0" destOrd="0" presId="urn:microsoft.com/office/officeart/2005/8/layout/hierarchy2"/>
    <dgm:cxn modelId="{7530BF15-CC9C-4BE2-A35D-3E90DF15DC28}" type="presParOf" srcId="{500CC38C-370D-4E38-962F-8E689C001DB3}" destId="{85D74912-EC50-4B9F-B5C0-FAED0F6C91EF}" srcOrd="0" destOrd="0" presId="urn:microsoft.com/office/officeart/2005/8/layout/hierarchy2"/>
    <dgm:cxn modelId="{B88CD780-6672-4E4F-8505-8AEBEF1160B4}" type="presParOf" srcId="{BFED8BB7-D33D-472F-9935-70CC83B2F037}" destId="{00CEF6A7-71FB-4F30-8D68-E51F32B89E83}" srcOrd="1" destOrd="0" presId="urn:microsoft.com/office/officeart/2005/8/layout/hierarchy2"/>
    <dgm:cxn modelId="{685B8372-110F-416E-AADF-064D1700CA40}" type="presParOf" srcId="{00CEF6A7-71FB-4F30-8D68-E51F32B89E83}" destId="{88EDACE5-21AE-4482-B8C7-116CF3A27E99}" srcOrd="0" destOrd="0" presId="urn:microsoft.com/office/officeart/2005/8/layout/hierarchy2"/>
    <dgm:cxn modelId="{68D0E304-7B0B-4DDE-8231-B847C0197ACA}" type="presParOf" srcId="{00CEF6A7-71FB-4F30-8D68-E51F32B89E83}" destId="{80B51281-666C-4AB5-84E9-437113A56E9E}" srcOrd="1" destOrd="0" presId="urn:microsoft.com/office/officeart/2005/8/layout/hierarchy2"/>
    <dgm:cxn modelId="{808B507F-1DEA-46E5-8F49-DDE274A330BE}" type="presParOf" srcId="{BFED8BB7-D33D-472F-9935-70CC83B2F037}" destId="{5B061652-2171-4D39-8BCD-A835674795F1}" srcOrd="2" destOrd="0" presId="urn:microsoft.com/office/officeart/2005/8/layout/hierarchy2"/>
    <dgm:cxn modelId="{2323DCFF-9958-4A36-AFAD-442C2273203F}" type="presParOf" srcId="{5B061652-2171-4D39-8BCD-A835674795F1}" destId="{5B52B8B1-5A7E-47DC-BFAF-F4C44426EF47}" srcOrd="0" destOrd="0" presId="urn:microsoft.com/office/officeart/2005/8/layout/hierarchy2"/>
    <dgm:cxn modelId="{2E2F11F9-F4E7-4A44-80B7-3CDCAF4A0F67}" type="presParOf" srcId="{BFED8BB7-D33D-472F-9935-70CC83B2F037}" destId="{9501ABE0-7D23-49A4-8799-651C2C2C8E56}" srcOrd="3" destOrd="0" presId="urn:microsoft.com/office/officeart/2005/8/layout/hierarchy2"/>
    <dgm:cxn modelId="{9A0C8C25-D444-4FFA-9A6F-97E3F0ABAD7C}" type="presParOf" srcId="{9501ABE0-7D23-49A4-8799-651C2C2C8E56}" destId="{11F686DE-25FA-4C6B-B5BD-0426FD435EBF}" srcOrd="0" destOrd="0" presId="urn:microsoft.com/office/officeart/2005/8/layout/hierarchy2"/>
    <dgm:cxn modelId="{581F15B9-2761-4B10-82BF-AE5460FA6BE8}" type="presParOf" srcId="{9501ABE0-7D23-49A4-8799-651C2C2C8E56}" destId="{32D9AA0C-B29A-4CDD-BC13-44F570C7D123}" srcOrd="1" destOrd="0" presId="urn:microsoft.com/office/officeart/2005/8/layout/hierarchy2"/>
    <dgm:cxn modelId="{18D6D020-CBCE-49BC-B17B-0D624EA7D797}" type="presParOf" srcId="{BFED8BB7-D33D-472F-9935-70CC83B2F037}" destId="{4D73C71E-89F8-46D7-ABCD-94CC477E1629}" srcOrd="4" destOrd="0" presId="urn:microsoft.com/office/officeart/2005/8/layout/hierarchy2"/>
    <dgm:cxn modelId="{655E0AAC-C59C-4662-993F-FF8E4541355C}" type="presParOf" srcId="{4D73C71E-89F8-46D7-ABCD-94CC477E1629}" destId="{031D1B23-0E26-4678-BE6A-437811C2DF66}" srcOrd="0" destOrd="0" presId="urn:microsoft.com/office/officeart/2005/8/layout/hierarchy2"/>
    <dgm:cxn modelId="{27BA4E91-8235-4234-A491-0BEDE1C41C57}" type="presParOf" srcId="{BFED8BB7-D33D-472F-9935-70CC83B2F037}" destId="{54A643DF-6179-4C93-8A7A-0DD209DD08D7}" srcOrd="5" destOrd="0" presId="urn:microsoft.com/office/officeart/2005/8/layout/hierarchy2"/>
    <dgm:cxn modelId="{F8A5F1F4-D43C-4B02-ABEA-81CFB10BB8B6}" type="presParOf" srcId="{54A643DF-6179-4C93-8A7A-0DD209DD08D7}" destId="{2370C263-D04C-4203-963B-8F5DE028DD68}" srcOrd="0" destOrd="0" presId="urn:microsoft.com/office/officeart/2005/8/layout/hierarchy2"/>
    <dgm:cxn modelId="{081F03C4-A4D4-4DC7-B388-EDFA02716FCB}" type="presParOf" srcId="{54A643DF-6179-4C93-8A7A-0DD209DD08D7}" destId="{026ADC69-F3F6-473F-9715-C26D88688F3B}" srcOrd="1" destOrd="0" presId="urn:microsoft.com/office/officeart/2005/8/layout/hierarchy2"/>
    <dgm:cxn modelId="{76DB4AAD-6610-4847-9A3A-0B945C6FA1D6}" type="presParOf" srcId="{BFED8BB7-D33D-472F-9935-70CC83B2F037}" destId="{58F4492D-8348-40AC-AEC6-55C7C3535C7C}" srcOrd="6" destOrd="0" presId="urn:microsoft.com/office/officeart/2005/8/layout/hierarchy2"/>
    <dgm:cxn modelId="{49AA58B2-8495-44BB-B982-8C3CE98D5662}" type="presParOf" srcId="{58F4492D-8348-40AC-AEC6-55C7C3535C7C}" destId="{9B1C92DF-85F9-4E10-9A54-D70B27BED890}" srcOrd="0" destOrd="0" presId="urn:microsoft.com/office/officeart/2005/8/layout/hierarchy2"/>
    <dgm:cxn modelId="{42AD56C7-F872-487C-888B-988AA6AFB5B7}" type="presParOf" srcId="{BFED8BB7-D33D-472F-9935-70CC83B2F037}" destId="{2CDA1DCB-B9F9-4A50-988C-DD08A9CE3EC9}" srcOrd="7" destOrd="0" presId="urn:microsoft.com/office/officeart/2005/8/layout/hierarchy2"/>
    <dgm:cxn modelId="{73050A0D-C61F-403B-A4D0-12276159D8C9}" type="presParOf" srcId="{2CDA1DCB-B9F9-4A50-988C-DD08A9CE3EC9}" destId="{3E4CFFF9-FD55-47C7-9E6D-F0C6A9412ADB}" srcOrd="0" destOrd="0" presId="urn:microsoft.com/office/officeart/2005/8/layout/hierarchy2"/>
    <dgm:cxn modelId="{7E8CAB73-D2C6-43C0-8A54-57CA93F2452A}" type="presParOf" srcId="{2CDA1DCB-B9F9-4A50-988C-DD08A9CE3EC9}" destId="{1F504D06-2833-4921-BF41-19F5946FA07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5F56602-1F81-43B8-8FF4-6B603C2B9FA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3B05B665-67A3-49B9-8B39-9C1EE857274C}">
      <dgm:prSet phldrT="[Text]" custT="1"/>
      <dgm:spPr/>
      <dgm:t>
        <a:bodyPr/>
        <a:lstStyle/>
        <a:p>
          <a:r>
            <a:rPr lang="en-US" sz="800" dirty="0"/>
            <a:t>my-project</a:t>
          </a:r>
        </a:p>
      </dgm:t>
    </dgm:pt>
    <dgm:pt modelId="{C774EF35-4A74-4DA9-A4C0-0DDDB4D34667}" type="parTrans" cxnId="{6AF8324C-F99B-4B0C-993F-E29DE806F111}">
      <dgm:prSet/>
      <dgm:spPr/>
      <dgm:t>
        <a:bodyPr/>
        <a:lstStyle/>
        <a:p>
          <a:endParaRPr lang="en-US" sz="2800"/>
        </a:p>
      </dgm:t>
    </dgm:pt>
    <dgm:pt modelId="{228C30FF-8E66-484E-B0F5-02F5B778C350}" type="sibTrans" cxnId="{6AF8324C-F99B-4B0C-993F-E29DE806F111}">
      <dgm:prSet/>
      <dgm:spPr/>
      <dgm:t>
        <a:bodyPr/>
        <a:lstStyle/>
        <a:p>
          <a:endParaRPr lang="en-US" sz="2800"/>
        </a:p>
      </dgm:t>
    </dgm:pt>
    <dgm:pt modelId="{003EA6EE-58E5-40BF-9EA2-140291096720}">
      <dgm:prSet phldrT="[Text]" custT="1"/>
      <dgm:spPr/>
      <dgm:t>
        <a:bodyPr/>
        <a:lstStyle/>
        <a:p>
          <a:r>
            <a:rPr lang="en-US" sz="800" dirty="0"/>
            <a:t>docs</a:t>
          </a:r>
        </a:p>
      </dgm:t>
    </dgm:pt>
    <dgm:pt modelId="{949292E5-5D9F-4BED-BBD5-D5D43417B63B}" type="parTrans" cxnId="{7D95AB07-D0F7-4D10-8682-A4DBEC8DD21B}">
      <dgm:prSet custT="1"/>
      <dgm:spPr/>
      <dgm:t>
        <a:bodyPr/>
        <a:lstStyle/>
        <a:p>
          <a:endParaRPr lang="en-US" sz="700"/>
        </a:p>
      </dgm:t>
    </dgm:pt>
    <dgm:pt modelId="{96CC86AB-B719-427D-9B56-92BC9C4FE9D3}" type="sibTrans" cxnId="{7D95AB07-D0F7-4D10-8682-A4DBEC8DD21B}">
      <dgm:prSet/>
      <dgm:spPr/>
      <dgm:t>
        <a:bodyPr/>
        <a:lstStyle/>
        <a:p>
          <a:endParaRPr lang="en-US" sz="2800"/>
        </a:p>
      </dgm:t>
    </dgm:pt>
    <dgm:pt modelId="{0143ECBF-D013-4B67-835C-463B22DE9D12}">
      <dgm:prSet phldrT="[Text]" custT="1"/>
      <dgm:spPr/>
      <dgm:t>
        <a:bodyPr/>
        <a:lstStyle/>
        <a:p>
          <a:r>
            <a:rPr lang="en-US" sz="800" dirty="0" err="1"/>
            <a:t>README.md</a:t>
          </a:r>
          <a:endParaRPr lang="en-US" sz="800" dirty="0"/>
        </a:p>
      </dgm:t>
    </dgm:pt>
    <dgm:pt modelId="{432DCC30-3D30-4766-AE5A-DDA1E8E1C694}" type="parTrans" cxnId="{D8D574F3-0600-44B8-8701-B6FBF837EB3F}">
      <dgm:prSet custT="1"/>
      <dgm:spPr/>
      <dgm:t>
        <a:bodyPr/>
        <a:lstStyle/>
        <a:p>
          <a:endParaRPr lang="en-US" sz="700"/>
        </a:p>
      </dgm:t>
    </dgm:pt>
    <dgm:pt modelId="{9C1A1D46-92B6-49D8-9042-590A4D8B1732}" type="sibTrans" cxnId="{D8D574F3-0600-44B8-8701-B6FBF837EB3F}">
      <dgm:prSet/>
      <dgm:spPr/>
      <dgm:t>
        <a:bodyPr/>
        <a:lstStyle/>
        <a:p>
          <a:endParaRPr lang="en-US" sz="2800"/>
        </a:p>
      </dgm:t>
    </dgm:pt>
    <dgm:pt modelId="{B134233E-B436-4370-8867-923B23EB229F}">
      <dgm:prSet phldrT="[Text]" custT="1"/>
      <dgm:spPr/>
      <dgm:t>
        <a:bodyPr/>
        <a:lstStyle/>
        <a:p>
          <a:r>
            <a:rPr lang="en-US" sz="800" dirty="0" err="1"/>
            <a:t>README.html</a:t>
          </a:r>
          <a:endParaRPr lang="en-US" sz="800" dirty="0"/>
        </a:p>
      </dgm:t>
    </dgm:pt>
    <dgm:pt modelId="{BE7A866F-FCC5-436D-A2E0-A8A6DF76F8EB}" type="parTrans" cxnId="{90DC8E1B-16E1-438F-A627-01363ECD2564}">
      <dgm:prSet custT="1"/>
      <dgm:spPr/>
      <dgm:t>
        <a:bodyPr/>
        <a:lstStyle/>
        <a:p>
          <a:endParaRPr lang="en-US" sz="700"/>
        </a:p>
      </dgm:t>
    </dgm:pt>
    <dgm:pt modelId="{28A2D2F8-9ECA-46A6-A8B8-E71743D29E16}" type="sibTrans" cxnId="{90DC8E1B-16E1-438F-A627-01363ECD2564}">
      <dgm:prSet/>
      <dgm:spPr/>
      <dgm:t>
        <a:bodyPr/>
        <a:lstStyle/>
        <a:p>
          <a:endParaRPr lang="en-US" sz="2800"/>
        </a:p>
      </dgm:t>
    </dgm:pt>
    <dgm:pt modelId="{191770CA-EAB0-484A-8FFB-8F7DA062CE62}">
      <dgm:prSet phldrT="[Text]" custT="1"/>
      <dgm:spPr/>
      <dgm:t>
        <a:bodyPr/>
        <a:lstStyle/>
        <a:p>
          <a:r>
            <a:rPr lang="en-US" sz="800" dirty="0" err="1"/>
            <a:t>src</a:t>
          </a:r>
          <a:endParaRPr lang="en-US" sz="800" dirty="0"/>
        </a:p>
      </dgm:t>
    </dgm:pt>
    <dgm:pt modelId="{0969A4AF-FC06-4FD3-8A4B-F1026C3F433B}" type="parTrans" cxnId="{0740DB16-55F5-4B69-9DD4-DE0501619762}">
      <dgm:prSet custT="1"/>
      <dgm:spPr/>
      <dgm:t>
        <a:bodyPr/>
        <a:lstStyle/>
        <a:p>
          <a:endParaRPr lang="en-US" sz="700"/>
        </a:p>
      </dgm:t>
    </dgm:pt>
    <dgm:pt modelId="{2F79FE89-23AB-494F-9A0B-78BBBC2258FF}" type="sibTrans" cxnId="{0740DB16-55F5-4B69-9DD4-DE0501619762}">
      <dgm:prSet/>
      <dgm:spPr/>
      <dgm:t>
        <a:bodyPr/>
        <a:lstStyle/>
        <a:p>
          <a:endParaRPr lang="en-US" sz="2800"/>
        </a:p>
      </dgm:t>
    </dgm:pt>
    <dgm:pt modelId="{2AD198EF-5E35-4DCE-8157-F6F2E2783276}">
      <dgm:prSet phldrT="[Text]" custT="1"/>
      <dgm:spPr/>
      <dgm:t>
        <a:bodyPr/>
        <a:lstStyle/>
        <a:p>
          <a:r>
            <a:rPr lang="en-US" sz="800" dirty="0" err="1"/>
            <a:t>main.py</a:t>
          </a:r>
          <a:endParaRPr lang="en-US" sz="800" dirty="0"/>
        </a:p>
      </dgm:t>
    </dgm:pt>
    <dgm:pt modelId="{B2BE598A-CF53-4EAD-958F-AC3942F42736}" type="parTrans" cxnId="{A8C9EA5A-FAAC-4916-AAA1-AD4450BD9184}">
      <dgm:prSet custT="1"/>
      <dgm:spPr/>
      <dgm:t>
        <a:bodyPr/>
        <a:lstStyle/>
        <a:p>
          <a:endParaRPr lang="en-US" sz="700"/>
        </a:p>
      </dgm:t>
    </dgm:pt>
    <dgm:pt modelId="{312AAD88-89FB-4184-A457-B509728F010F}" type="sibTrans" cxnId="{A8C9EA5A-FAAC-4916-AAA1-AD4450BD9184}">
      <dgm:prSet/>
      <dgm:spPr/>
      <dgm:t>
        <a:bodyPr/>
        <a:lstStyle/>
        <a:p>
          <a:endParaRPr lang="en-US" sz="2800"/>
        </a:p>
      </dgm:t>
    </dgm:pt>
    <dgm:pt modelId="{A09C861D-2DAD-4964-84B8-895DB96D41E1}">
      <dgm:prSet phldrT="[Text]" custT="1"/>
      <dgm:spPr/>
      <dgm:t>
        <a:bodyPr/>
        <a:lstStyle/>
        <a:p>
          <a:r>
            <a:rPr lang="en-US" sz="800" dirty="0" err="1"/>
            <a:t>cleandata.py</a:t>
          </a:r>
          <a:endParaRPr lang="en-US" sz="800" dirty="0"/>
        </a:p>
      </dgm:t>
    </dgm:pt>
    <dgm:pt modelId="{B70532A7-D3DA-4B84-B3F6-1A2B4861FC82}" type="parTrans" cxnId="{8742AC99-00D9-47A2-8E57-8F8847418D2E}">
      <dgm:prSet custT="1"/>
      <dgm:spPr/>
      <dgm:t>
        <a:bodyPr/>
        <a:lstStyle/>
        <a:p>
          <a:endParaRPr lang="en-US" sz="700"/>
        </a:p>
      </dgm:t>
    </dgm:pt>
    <dgm:pt modelId="{A351257F-D917-4A72-87BA-377F26305948}" type="sibTrans" cxnId="{8742AC99-00D9-47A2-8E57-8F8847418D2E}">
      <dgm:prSet/>
      <dgm:spPr/>
      <dgm:t>
        <a:bodyPr/>
        <a:lstStyle/>
        <a:p>
          <a:endParaRPr lang="en-US" sz="2800"/>
        </a:p>
      </dgm:t>
    </dgm:pt>
    <dgm:pt modelId="{2AA71D22-D60D-4322-B69D-1EBB711EFDD8}">
      <dgm:prSet phldrT="[Text]" custT="1"/>
      <dgm:spPr/>
      <dgm:t>
        <a:bodyPr/>
        <a:lstStyle/>
        <a:p>
          <a:r>
            <a:rPr lang="en-US" sz="800" dirty="0" err="1"/>
            <a:t>EDA.py</a:t>
          </a:r>
          <a:endParaRPr lang="en-US" sz="800" dirty="0"/>
        </a:p>
      </dgm:t>
    </dgm:pt>
    <dgm:pt modelId="{FEDD39BA-6E39-47D0-8586-07F39CC8648A}" type="parTrans" cxnId="{F25FF7C0-D3E7-420E-B174-EDF39D94DC89}">
      <dgm:prSet custT="1"/>
      <dgm:spPr/>
      <dgm:t>
        <a:bodyPr/>
        <a:lstStyle/>
        <a:p>
          <a:endParaRPr lang="en-US" sz="700"/>
        </a:p>
      </dgm:t>
    </dgm:pt>
    <dgm:pt modelId="{36D757F6-BB74-4CD6-983C-66F4EAABE448}" type="sibTrans" cxnId="{F25FF7C0-D3E7-420E-B174-EDF39D94DC89}">
      <dgm:prSet/>
      <dgm:spPr/>
      <dgm:t>
        <a:bodyPr/>
        <a:lstStyle/>
        <a:p>
          <a:endParaRPr lang="en-US" sz="2800"/>
        </a:p>
      </dgm:t>
    </dgm:pt>
    <dgm:pt modelId="{993E109E-C8C8-46D8-B666-173B14BC2FD7}">
      <dgm:prSet phldrT="[Text]" custT="1"/>
      <dgm:spPr/>
      <dgm:t>
        <a:bodyPr/>
        <a:lstStyle/>
        <a:p>
          <a:r>
            <a:rPr lang="en-US" sz="800" dirty="0" err="1"/>
            <a:t>ML_models.py</a:t>
          </a:r>
          <a:endParaRPr lang="en-US" sz="800" dirty="0"/>
        </a:p>
      </dgm:t>
    </dgm:pt>
    <dgm:pt modelId="{38E3F61A-3AE0-4155-B92C-9E8FDC31F5E1}" type="parTrans" cxnId="{32A23961-4BFA-4D87-9BD3-D235FED06BC5}">
      <dgm:prSet custT="1"/>
      <dgm:spPr/>
      <dgm:t>
        <a:bodyPr/>
        <a:lstStyle/>
        <a:p>
          <a:endParaRPr lang="en-US" sz="700"/>
        </a:p>
      </dgm:t>
    </dgm:pt>
    <dgm:pt modelId="{335F12F4-C926-4121-A12D-22DA5E9B70D4}" type="sibTrans" cxnId="{32A23961-4BFA-4D87-9BD3-D235FED06BC5}">
      <dgm:prSet/>
      <dgm:spPr/>
      <dgm:t>
        <a:bodyPr/>
        <a:lstStyle/>
        <a:p>
          <a:endParaRPr lang="en-US" sz="2800"/>
        </a:p>
      </dgm:t>
    </dgm:pt>
    <dgm:pt modelId="{2BD46A2F-C42F-406A-9A1B-2C52C3E69199}" type="pres">
      <dgm:prSet presAssocID="{75F56602-1F81-43B8-8FF4-6B603C2B9FA0}" presName="diagram" presStyleCnt="0">
        <dgm:presLayoutVars>
          <dgm:chPref val="1"/>
          <dgm:dir/>
          <dgm:animOne val="branch"/>
          <dgm:animLvl val="lvl"/>
          <dgm:resizeHandles val="exact"/>
        </dgm:presLayoutVars>
      </dgm:prSet>
      <dgm:spPr/>
    </dgm:pt>
    <dgm:pt modelId="{64CF4588-342D-431F-BAAB-0FED7C7B9B22}" type="pres">
      <dgm:prSet presAssocID="{3B05B665-67A3-49B9-8B39-9C1EE857274C}" presName="root1" presStyleCnt="0"/>
      <dgm:spPr/>
    </dgm:pt>
    <dgm:pt modelId="{751A64B2-AA1B-4610-90F2-2585F0A6A46F}" type="pres">
      <dgm:prSet presAssocID="{3B05B665-67A3-49B9-8B39-9C1EE857274C}" presName="LevelOneTextNode" presStyleLbl="node0" presStyleIdx="0" presStyleCnt="1" custLinFactY="-80911" custLinFactNeighborX="-22327" custLinFactNeighborY="-100000">
        <dgm:presLayoutVars>
          <dgm:chPref val="3"/>
        </dgm:presLayoutVars>
      </dgm:prSet>
      <dgm:spPr/>
    </dgm:pt>
    <dgm:pt modelId="{8F76A44D-3E95-4BEE-A6A2-B19DE39C4CC8}" type="pres">
      <dgm:prSet presAssocID="{3B05B665-67A3-49B9-8B39-9C1EE857274C}" presName="level2hierChild" presStyleCnt="0"/>
      <dgm:spPr/>
    </dgm:pt>
    <dgm:pt modelId="{27E9DFBA-38D9-4890-81CD-E6DD6F1BD76C}" type="pres">
      <dgm:prSet presAssocID="{949292E5-5D9F-4BED-BBD5-D5D43417B63B}" presName="conn2-1" presStyleLbl="parChTrans1D2" presStyleIdx="0" presStyleCnt="2"/>
      <dgm:spPr/>
    </dgm:pt>
    <dgm:pt modelId="{CBB3C906-6C8E-43D0-A349-5CBA1BD5A1B2}" type="pres">
      <dgm:prSet presAssocID="{949292E5-5D9F-4BED-BBD5-D5D43417B63B}" presName="connTx" presStyleLbl="parChTrans1D2" presStyleIdx="0" presStyleCnt="2"/>
      <dgm:spPr/>
    </dgm:pt>
    <dgm:pt modelId="{16C6700E-9EBB-48A6-AFAB-3DD87471C1C2}" type="pres">
      <dgm:prSet presAssocID="{003EA6EE-58E5-40BF-9EA2-140291096720}" presName="root2" presStyleCnt="0"/>
      <dgm:spPr/>
    </dgm:pt>
    <dgm:pt modelId="{CD21181F-0FF4-4082-92C6-4A9B73A74EDB}" type="pres">
      <dgm:prSet presAssocID="{003EA6EE-58E5-40BF-9EA2-140291096720}" presName="LevelTwoTextNode" presStyleLbl="node2" presStyleIdx="0" presStyleCnt="2" custLinFactNeighborX="-19006" custLinFactNeighborY="-8411">
        <dgm:presLayoutVars>
          <dgm:chPref val="3"/>
        </dgm:presLayoutVars>
      </dgm:prSet>
      <dgm:spPr/>
    </dgm:pt>
    <dgm:pt modelId="{F1DFB375-DAC6-4FF8-91DE-BC0637159726}" type="pres">
      <dgm:prSet presAssocID="{003EA6EE-58E5-40BF-9EA2-140291096720}" presName="level3hierChild" presStyleCnt="0"/>
      <dgm:spPr/>
    </dgm:pt>
    <dgm:pt modelId="{22C8D88C-9200-449A-95CA-C6C951FF9EFA}" type="pres">
      <dgm:prSet presAssocID="{432DCC30-3D30-4766-AE5A-DDA1E8E1C694}" presName="conn2-1" presStyleLbl="parChTrans1D3" presStyleIdx="0" presStyleCnt="6"/>
      <dgm:spPr/>
    </dgm:pt>
    <dgm:pt modelId="{D7C91FB9-804C-419F-A840-60C1222CFEF0}" type="pres">
      <dgm:prSet presAssocID="{432DCC30-3D30-4766-AE5A-DDA1E8E1C694}" presName="connTx" presStyleLbl="parChTrans1D3" presStyleIdx="0" presStyleCnt="6"/>
      <dgm:spPr/>
    </dgm:pt>
    <dgm:pt modelId="{6F13C50F-5A4A-42FF-8D18-6257C655505C}" type="pres">
      <dgm:prSet presAssocID="{0143ECBF-D013-4B67-835C-463B22DE9D12}" presName="root2" presStyleCnt="0"/>
      <dgm:spPr/>
    </dgm:pt>
    <dgm:pt modelId="{15AA3F71-DF63-44F2-A3BA-35AE6A6DBF7D}" type="pres">
      <dgm:prSet presAssocID="{0143ECBF-D013-4B67-835C-463B22DE9D12}" presName="LevelTwoTextNode" presStyleLbl="node3" presStyleIdx="0" presStyleCnt="6" custLinFactNeighborX="239" custLinFactNeighborY="38473">
        <dgm:presLayoutVars>
          <dgm:chPref val="3"/>
        </dgm:presLayoutVars>
      </dgm:prSet>
      <dgm:spPr/>
    </dgm:pt>
    <dgm:pt modelId="{230A0D65-0855-402C-9DCF-6B08869A5139}" type="pres">
      <dgm:prSet presAssocID="{0143ECBF-D013-4B67-835C-463B22DE9D12}" presName="level3hierChild" presStyleCnt="0"/>
      <dgm:spPr/>
    </dgm:pt>
    <dgm:pt modelId="{DF8ACA11-A784-4636-BE9F-ADD52C706CBC}" type="pres">
      <dgm:prSet presAssocID="{BE7A866F-FCC5-436D-A2E0-A8A6DF76F8EB}" presName="conn2-1" presStyleLbl="parChTrans1D3" presStyleIdx="1" presStyleCnt="6"/>
      <dgm:spPr/>
    </dgm:pt>
    <dgm:pt modelId="{4E231741-F076-452D-97E4-5E3BC1C34C63}" type="pres">
      <dgm:prSet presAssocID="{BE7A866F-FCC5-436D-A2E0-A8A6DF76F8EB}" presName="connTx" presStyleLbl="parChTrans1D3" presStyleIdx="1" presStyleCnt="6"/>
      <dgm:spPr/>
    </dgm:pt>
    <dgm:pt modelId="{9101B551-1B1D-4A77-A019-BBEE43D3A318}" type="pres">
      <dgm:prSet presAssocID="{B134233E-B436-4370-8867-923B23EB229F}" presName="root2" presStyleCnt="0"/>
      <dgm:spPr/>
    </dgm:pt>
    <dgm:pt modelId="{2CE1C545-78E0-47B5-8C72-53A9EE24CD60}" type="pres">
      <dgm:prSet presAssocID="{B134233E-B436-4370-8867-923B23EB229F}" presName="LevelTwoTextNode" presStyleLbl="node3" presStyleIdx="1" presStyleCnt="6" custLinFactNeighborX="-929" custLinFactNeighborY="18316">
        <dgm:presLayoutVars>
          <dgm:chPref val="3"/>
        </dgm:presLayoutVars>
      </dgm:prSet>
      <dgm:spPr/>
    </dgm:pt>
    <dgm:pt modelId="{F811D60C-AF2A-4807-93C3-7732DE610F21}" type="pres">
      <dgm:prSet presAssocID="{B134233E-B436-4370-8867-923B23EB229F}" presName="level3hierChild" presStyleCnt="0"/>
      <dgm:spPr/>
    </dgm:pt>
    <dgm:pt modelId="{37DFA971-3BDD-4614-B3F4-FCCCA928E801}" type="pres">
      <dgm:prSet presAssocID="{0969A4AF-FC06-4FD3-8A4B-F1026C3F433B}" presName="conn2-1" presStyleLbl="parChTrans1D2" presStyleIdx="1" presStyleCnt="2"/>
      <dgm:spPr/>
    </dgm:pt>
    <dgm:pt modelId="{2ED7A92A-530E-424D-81D7-0ABA1FBF8E80}" type="pres">
      <dgm:prSet presAssocID="{0969A4AF-FC06-4FD3-8A4B-F1026C3F433B}" presName="connTx" presStyleLbl="parChTrans1D2" presStyleIdx="1" presStyleCnt="2"/>
      <dgm:spPr/>
    </dgm:pt>
    <dgm:pt modelId="{E5225CE1-2F09-4369-9607-0D669EBA8068}" type="pres">
      <dgm:prSet presAssocID="{191770CA-EAB0-484A-8FFB-8F7DA062CE62}" presName="root2" presStyleCnt="0"/>
      <dgm:spPr/>
    </dgm:pt>
    <dgm:pt modelId="{250F3298-E4AA-4904-A12B-AAC232EBAA5C}" type="pres">
      <dgm:prSet presAssocID="{191770CA-EAB0-484A-8FFB-8F7DA062CE62}" presName="LevelTwoTextNode" presStyleLbl="node2" presStyleIdx="1" presStyleCnt="2" custLinFactY="-94165" custLinFactNeighborX="-19006" custLinFactNeighborY="-100000">
        <dgm:presLayoutVars>
          <dgm:chPref val="3"/>
        </dgm:presLayoutVars>
      </dgm:prSet>
      <dgm:spPr/>
    </dgm:pt>
    <dgm:pt modelId="{BFED8BB7-D33D-472F-9935-70CC83B2F037}" type="pres">
      <dgm:prSet presAssocID="{191770CA-EAB0-484A-8FFB-8F7DA062CE62}" presName="level3hierChild" presStyleCnt="0"/>
      <dgm:spPr/>
    </dgm:pt>
    <dgm:pt modelId="{500CC38C-370D-4E38-962F-8E689C001DB3}" type="pres">
      <dgm:prSet presAssocID="{B2BE598A-CF53-4EAD-958F-AC3942F42736}" presName="conn2-1" presStyleLbl="parChTrans1D3" presStyleIdx="2" presStyleCnt="6"/>
      <dgm:spPr/>
    </dgm:pt>
    <dgm:pt modelId="{85D74912-EC50-4B9F-B5C0-FAED0F6C91EF}" type="pres">
      <dgm:prSet presAssocID="{B2BE598A-CF53-4EAD-958F-AC3942F42736}" presName="connTx" presStyleLbl="parChTrans1D3" presStyleIdx="2" presStyleCnt="6"/>
      <dgm:spPr/>
    </dgm:pt>
    <dgm:pt modelId="{00CEF6A7-71FB-4F30-8D68-E51F32B89E83}" type="pres">
      <dgm:prSet presAssocID="{2AD198EF-5E35-4DCE-8157-F6F2E2783276}" presName="root2" presStyleCnt="0"/>
      <dgm:spPr/>
    </dgm:pt>
    <dgm:pt modelId="{88EDACE5-21AE-4482-B8C7-116CF3A27E99}" type="pres">
      <dgm:prSet presAssocID="{2AD198EF-5E35-4DCE-8157-F6F2E2783276}" presName="LevelTwoTextNode" presStyleLbl="node3" presStyleIdx="2" presStyleCnt="6" custLinFactNeighborX="-1947" custLinFactNeighborY="15969">
        <dgm:presLayoutVars>
          <dgm:chPref val="3"/>
        </dgm:presLayoutVars>
      </dgm:prSet>
      <dgm:spPr/>
    </dgm:pt>
    <dgm:pt modelId="{80B51281-666C-4AB5-84E9-437113A56E9E}" type="pres">
      <dgm:prSet presAssocID="{2AD198EF-5E35-4DCE-8157-F6F2E2783276}" presName="level3hierChild" presStyleCnt="0"/>
      <dgm:spPr/>
    </dgm:pt>
    <dgm:pt modelId="{5B061652-2171-4D39-8BCD-A835674795F1}" type="pres">
      <dgm:prSet presAssocID="{B70532A7-D3DA-4B84-B3F6-1A2B4861FC82}" presName="conn2-1" presStyleLbl="parChTrans1D3" presStyleIdx="3" presStyleCnt="6"/>
      <dgm:spPr/>
    </dgm:pt>
    <dgm:pt modelId="{5B52B8B1-5A7E-47DC-BFAF-F4C44426EF47}" type="pres">
      <dgm:prSet presAssocID="{B70532A7-D3DA-4B84-B3F6-1A2B4861FC82}" presName="connTx" presStyleLbl="parChTrans1D3" presStyleIdx="3" presStyleCnt="6"/>
      <dgm:spPr/>
    </dgm:pt>
    <dgm:pt modelId="{9501ABE0-7D23-49A4-8799-651C2C2C8E56}" type="pres">
      <dgm:prSet presAssocID="{A09C861D-2DAD-4964-84B8-895DB96D41E1}" presName="root2" presStyleCnt="0"/>
      <dgm:spPr/>
    </dgm:pt>
    <dgm:pt modelId="{11F686DE-25FA-4C6B-B5BD-0426FD435EBF}" type="pres">
      <dgm:prSet presAssocID="{A09C861D-2DAD-4964-84B8-895DB96D41E1}" presName="LevelTwoTextNode" presStyleLbl="node3" presStyleIdx="3" presStyleCnt="6" custScaleX="96938" custLinFactNeighborX="-2530" custLinFactNeighborY="-7500">
        <dgm:presLayoutVars>
          <dgm:chPref val="3"/>
        </dgm:presLayoutVars>
      </dgm:prSet>
      <dgm:spPr/>
    </dgm:pt>
    <dgm:pt modelId="{32D9AA0C-B29A-4CDD-BC13-44F570C7D123}" type="pres">
      <dgm:prSet presAssocID="{A09C861D-2DAD-4964-84B8-895DB96D41E1}" presName="level3hierChild" presStyleCnt="0"/>
      <dgm:spPr/>
    </dgm:pt>
    <dgm:pt modelId="{4D73C71E-89F8-46D7-ABCD-94CC477E1629}" type="pres">
      <dgm:prSet presAssocID="{FEDD39BA-6E39-47D0-8586-07F39CC8648A}" presName="conn2-1" presStyleLbl="parChTrans1D3" presStyleIdx="4" presStyleCnt="6"/>
      <dgm:spPr/>
    </dgm:pt>
    <dgm:pt modelId="{031D1B23-0E26-4678-BE6A-437811C2DF66}" type="pres">
      <dgm:prSet presAssocID="{FEDD39BA-6E39-47D0-8586-07F39CC8648A}" presName="connTx" presStyleLbl="parChTrans1D3" presStyleIdx="4" presStyleCnt="6"/>
      <dgm:spPr/>
    </dgm:pt>
    <dgm:pt modelId="{54A643DF-6179-4C93-8A7A-0DD209DD08D7}" type="pres">
      <dgm:prSet presAssocID="{2AA71D22-D60D-4322-B69D-1EBB711EFDD8}" presName="root2" presStyleCnt="0"/>
      <dgm:spPr/>
    </dgm:pt>
    <dgm:pt modelId="{2370C263-D04C-4203-963B-8F5DE028DD68}" type="pres">
      <dgm:prSet presAssocID="{2AA71D22-D60D-4322-B69D-1EBB711EFDD8}" presName="LevelTwoTextNode" presStyleLbl="node3" presStyleIdx="4" presStyleCnt="6" custLinFactNeighborX="-2530" custLinFactNeighborY="-25982">
        <dgm:presLayoutVars>
          <dgm:chPref val="3"/>
        </dgm:presLayoutVars>
      </dgm:prSet>
      <dgm:spPr/>
    </dgm:pt>
    <dgm:pt modelId="{026ADC69-F3F6-473F-9715-C26D88688F3B}" type="pres">
      <dgm:prSet presAssocID="{2AA71D22-D60D-4322-B69D-1EBB711EFDD8}" presName="level3hierChild" presStyleCnt="0"/>
      <dgm:spPr/>
    </dgm:pt>
    <dgm:pt modelId="{58F4492D-8348-40AC-AEC6-55C7C3535C7C}" type="pres">
      <dgm:prSet presAssocID="{38E3F61A-3AE0-4155-B92C-9E8FDC31F5E1}" presName="conn2-1" presStyleLbl="parChTrans1D3" presStyleIdx="5" presStyleCnt="6"/>
      <dgm:spPr/>
    </dgm:pt>
    <dgm:pt modelId="{9B1C92DF-85F9-4E10-9A54-D70B27BED890}" type="pres">
      <dgm:prSet presAssocID="{38E3F61A-3AE0-4155-B92C-9E8FDC31F5E1}" presName="connTx" presStyleLbl="parChTrans1D3" presStyleIdx="5" presStyleCnt="6"/>
      <dgm:spPr/>
    </dgm:pt>
    <dgm:pt modelId="{2CDA1DCB-B9F9-4A50-988C-DD08A9CE3EC9}" type="pres">
      <dgm:prSet presAssocID="{993E109E-C8C8-46D8-B666-173B14BC2FD7}" presName="root2" presStyleCnt="0"/>
      <dgm:spPr/>
    </dgm:pt>
    <dgm:pt modelId="{3E4CFFF9-FD55-47C7-9E6D-F0C6A9412ADB}" type="pres">
      <dgm:prSet presAssocID="{993E109E-C8C8-46D8-B666-173B14BC2FD7}" presName="LevelTwoTextNode" presStyleLbl="node3" presStyleIdx="5" presStyleCnt="6" custLinFactNeighborX="-2530" custLinFactNeighborY="-44463">
        <dgm:presLayoutVars>
          <dgm:chPref val="3"/>
        </dgm:presLayoutVars>
      </dgm:prSet>
      <dgm:spPr/>
    </dgm:pt>
    <dgm:pt modelId="{1F504D06-2833-4921-BF41-19F5946FA07C}" type="pres">
      <dgm:prSet presAssocID="{993E109E-C8C8-46D8-B666-173B14BC2FD7}" presName="level3hierChild" presStyleCnt="0"/>
      <dgm:spPr/>
    </dgm:pt>
  </dgm:ptLst>
  <dgm:cxnLst>
    <dgm:cxn modelId="{7D95AB07-D0F7-4D10-8682-A4DBEC8DD21B}" srcId="{3B05B665-67A3-49B9-8B39-9C1EE857274C}" destId="{003EA6EE-58E5-40BF-9EA2-140291096720}" srcOrd="0" destOrd="0" parTransId="{949292E5-5D9F-4BED-BBD5-D5D43417B63B}" sibTransId="{96CC86AB-B719-427D-9B56-92BC9C4FE9D3}"/>
    <dgm:cxn modelId="{0CF6C012-F275-41F0-8DD0-AE524D8F0429}" type="presOf" srcId="{BE7A866F-FCC5-436D-A2E0-A8A6DF76F8EB}" destId="{4E231741-F076-452D-97E4-5E3BC1C34C63}" srcOrd="1" destOrd="0" presId="urn:microsoft.com/office/officeart/2005/8/layout/hierarchy2"/>
    <dgm:cxn modelId="{827D0814-B16B-4309-89AB-992AA109BBD5}" type="presOf" srcId="{B134233E-B436-4370-8867-923B23EB229F}" destId="{2CE1C545-78E0-47B5-8C72-53A9EE24CD60}" srcOrd="0" destOrd="0" presId="urn:microsoft.com/office/officeart/2005/8/layout/hierarchy2"/>
    <dgm:cxn modelId="{0740DB16-55F5-4B69-9DD4-DE0501619762}" srcId="{3B05B665-67A3-49B9-8B39-9C1EE857274C}" destId="{191770CA-EAB0-484A-8FFB-8F7DA062CE62}" srcOrd="1" destOrd="0" parTransId="{0969A4AF-FC06-4FD3-8A4B-F1026C3F433B}" sibTransId="{2F79FE89-23AB-494F-9A0B-78BBBC2258FF}"/>
    <dgm:cxn modelId="{90DC8E1B-16E1-438F-A627-01363ECD2564}" srcId="{003EA6EE-58E5-40BF-9EA2-140291096720}" destId="{B134233E-B436-4370-8867-923B23EB229F}" srcOrd="1" destOrd="0" parTransId="{BE7A866F-FCC5-436D-A2E0-A8A6DF76F8EB}" sibTransId="{28A2D2F8-9ECA-46A6-A8B8-E71743D29E16}"/>
    <dgm:cxn modelId="{40B8D41D-B27E-4C0C-ACCF-96F520139232}" type="presOf" srcId="{432DCC30-3D30-4766-AE5A-DDA1E8E1C694}" destId="{22C8D88C-9200-449A-95CA-C6C951FF9EFA}" srcOrd="0" destOrd="0" presId="urn:microsoft.com/office/officeart/2005/8/layout/hierarchy2"/>
    <dgm:cxn modelId="{4B50A723-0D81-437A-8C22-5BEDBC396244}" type="presOf" srcId="{191770CA-EAB0-484A-8FFB-8F7DA062CE62}" destId="{250F3298-E4AA-4904-A12B-AAC232EBAA5C}" srcOrd="0" destOrd="0" presId="urn:microsoft.com/office/officeart/2005/8/layout/hierarchy2"/>
    <dgm:cxn modelId="{72CCEB2C-2900-4062-AA95-A57FDC79E9A7}" type="presOf" srcId="{75F56602-1F81-43B8-8FF4-6B603C2B9FA0}" destId="{2BD46A2F-C42F-406A-9A1B-2C52C3E69199}" srcOrd="0" destOrd="0" presId="urn:microsoft.com/office/officeart/2005/8/layout/hierarchy2"/>
    <dgm:cxn modelId="{227C052D-DBB0-4A4E-82F7-A2793D5804D0}" type="presOf" srcId="{2AA71D22-D60D-4322-B69D-1EBB711EFDD8}" destId="{2370C263-D04C-4203-963B-8F5DE028DD68}" srcOrd="0" destOrd="0" presId="urn:microsoft.com/office/officeart/2005/8/layout/hierarchy2"/>
    <dgm:cxn modelId="{1BA16D2D-1FFE-4BDB-9194-8E89354C94DD}" type="presOf" srcId="{2AD198EF-5E35-4DCE-8157-F6F2E2783276}" destId="{88EDACE5-21AE-4482-B8C7-116CF3A27E99}" srcOrd="0" destOrd="0" presId="urn:microsoft.com/office/officeart/2005/8/layout/hierarchy2"/>
    <dgm:cxn modelId="{E95E083B-AC39-4287-9EBD-A98C71668531}" type="presOf" srcId="{949292E5-5D9F-4BED-BBD5-D5D43417B63B}" destId="{CBB3C906-6C8E-43D0-A349-5CBA1BD5A1B2}" srcOrd="1" destOrd="0" presId="urn:microsoft.com/office/officeart/2005/8/layout/hierarchy2"/>
    <dgm:cxn modelId="{12791441-3641-4289-817F-E1F421060292}" type="presOf" srcId="{3B05B665-67A3-49B9-8B39-9C1EE857274C}" destId="{751A64B2-AA1B-4610-90F2-2585F0A6A46F}" srcOrd="0" destOrd="0" presId="urn:microsoft.com/office/officeart/2005/8/layout/hierarchy2"/>
    <dgm:cxn modelId="{33DF3C45-E7C0-432A-A20B-7B8375196FCB}" type="presOf" srcId="{38E3F61A-3AE0-4155-B92C-9E8FDC31F5E1}" destId="{58F4492D-8348-40AC-AEC6-55C7C3535C7C}" srcOrd="0" destOrd="0" presId="urn:microsoft.com/office/officeart/2005/8/layout/hierarchy2"/>
    <dgm:cxn modelId="{6AF8324C-F99B-4B0C-993F-E29DE806F111}" srcId="{75F56602-1F81-43B8-8FF4-6B603C2B9FA0}" destId="{3B05B665-67A3-49B9-8B39-9C1EE857274C}" srcOrd="0" destOrd="0" parTransId="{C774EF35-4A74-4DA9-A4C0-0DDDB4D34667}" sibTransId="{228C30FF-8E66-484E-B0F5-02F5B778C350}"/>
    <dgm:cxn modelId="{FC242A57-4FB6-4710-8A29-E686C5547E12}" type="presOf" srcId="{FEDD39BA-6E39-47D0-8586-07F39CC8648A}" destId="{4D73C71E-89F8-46D7-ABCD-94CC477E1629}" srcOrd="0" destOrd="0" presId="urn:microsoft.com/office/officeart/2005/8/layout/hierarchy2"/>
    <dgm:cxn modelId="{A8C9EA5A-FAAC-4916-AAA1-AD4450BD9184}" srcId="{191770CA-EAB0-484A-8FFB-8F7DA062CE62}" destId="{2AD198EF-5E35-4DCE-8157-F6F2E2783276}" srcOrd="0" destOrd="0" parTransId="{B2BE598A-CF53-4EAD-958F-AC3942F42736}" sibTransId="{312AAD88-89FB-4184-A457-B509728F010F}"/>
    <dgm:cxn modelId="{802DF15F-24A8-4105-A8E8-DD6AAFF32DF5}" type="presOf" srcId="{432DCC30-3D30-4766-AE5A-DDA1E8E1C694}" destId="{D7C91FB9-804C-419F-A840-60C1222CFEF0}" srcOrd="1" destOrd="0" presId="urn:microsoft.com/office/officeart/2005/8/layout/hierarchy2"/>
    <dgm:cxn modelId="{32A23961-4BFA-4D87-9BD3-D235FED06BC5}" srcId="{191770CA-EAB0-484A-8FFB-8F7DA062CE62}" destId="{993E109E-C8C8-46D8-B666-173B14BC2FD7}" srcOrd="3" destOrd="0" parTransId="{38E3F61A-3AE0-4155-B92C-9E8FDC31F5E1}" sibTransId="{335F12F4-C926-4121-A12D-22DA5E9B70D4}"/>
    <dgm:cxn modelId="{A56FFB75-420F-404A-B63E-43D656068DC4}" type="presOf" srcId="{993E109E-C8C8-46D8-B666-173B14BC2FD7}" destId="{3E4CFFF9-FD55-47C7-9E6D-F0C6A9412ADB}" srcOrd="0" destOrd="0" presId="urn:microsoft.com/office/officeart/2005/8/layout/hierarchy2"/>
    <dgm:cxn modelId="{3C30DC77-46F1-458F-A870-79759412D8BC}" type="presOf" srcId="{38E3F61A-3AE0-4155-B92C-9E8FDC31F5E1}" destId="{9B1C92DF-85F9-4E10-9A54-D70B27BED890}" srcOrd="1" destOrd="0" presId="urn:microsoft.com/office/officeart/2005/8/layout/hierarchy2"/>
    <dgm:cxn modelId="{AC295178-346F-41CB-96EA-EF7BB862CAC7}" type="presOf" srcId="{003EA6EE-58E5-40BF-9EA2-140291096720}" destId="{CD21181F-0FF4-4082-92C6-4A9B73A74EDB}" srcOrd="0" destOrd="0" presId="urn:microsoft.com/office/officeart/2005/8/layout/hierarchy2"/>
    <dgm:cxn modelId="{645B0791-D5DF-4BF7-AFF9-DEC141642B4C}" type="presOf" srcId="{949292E5-5D9F-4BED-BBD5-D5D43417B63B}" destId="{27E9DFBA-38D9-4890-81CD-E6DD6F1BD76C}" srcOrd="0" destOrd="0" presId="urn:microsoft.com/office/officeart/2005/8/layout/hierarchy2"/>
    <dgm:cxn modelId="{D41BE995-3D22-4D8E-9090-3309CF0B6094}" type="presOf" srcId="{B70532A7-D3DA-4B84-B3F6-1A2B4861FC82}" destId="{5B52B8B1-5A7E-47DC-BFAF-F4C44426EF47}" srcOrd="1" destOrd="0" presId="urn:microsoft.com/office/officeart/2005/8/layout/hierarchy2"/>
    <dgm:cxn modelId="{03B64096-807B-476E-8A01-F92F8F51B0DC}" type="presOf" srcId="{0969A4AF-FC06-4FD3-8A4B-F1026C3F433B}" destId="{37DFA971-3BDD-4614-B3F4-FCCCA928E801}" srcOrd="0" destOrd="0" presId="urn:microsoft.com/office/officeart/2005/8/layout/hierarchy2"/>
    <dgm:cxn modelId="{253A2B98-A0EE-42ED-93E5-503789C3CF60}" type="presOf" srcId="{A09C861D-2DAD-4964-84B8-895DB96D41E1}" destId="{11F686DE-25FA-4C6B-B5BD-0426FD435EBF}" srcOrd="0" destOrd="0" presId="urn:microsoft.com/office/officeart/2005/8/layout/hierarchy2"/>
    <dgm:cxn modelId="{B9D63D98-6BC1-40A8-8446-CB78C974C776}" type="presOf" srcId="{0143ECBF-D013-4B67-835C-463B22DE9D12}" destId="{15AA3F71-DF63-44F2-A3BA-35AE6A6DBF7D}" srcOrd="0" destOrd="0" presId="urn:microsoft.com/office/officeart/2005/8/layout/hierarchy2"/>
    <dgm:cxn modelId="{8742AC99-00D9-47A2-8E57-8F8847418D2E}" srcId="{191770CA-EAB0-484A-8FFB-8F7DA062CE62}" destId="{A09C861D-2DAD-4964-84B8-895DB96D41E1}" srcOrd="1" destOrd="0" parTransId="{B70532A7-D3DA-4B84-B3F6-1A2B4861FC82}" sibTransId="{A351257F-D917-4A72-87BA-377F26305948}"/>
    <dgm:cxn modelId="{033F3EA1-BD91-41F0-9EE6-646EC37511B7}" type="presOf" srcId="{FEDD39BA-6E39-47D0-8586-07F39CC8648A}" destId="{031D1B23-0E26-4678-BE6A-437811C2DF66}" srcOrd="1" destOrd="0" presId="urn:microsoft.com/office/officeart/2005/8/layout/hierarchy2"/>
    <dgm:cxn modelId="{1D3DB3AD-26E0-4D74-BBCF-803793C48395}" type="presOf" srcId="{B2BE598A-CF53-4EAD-958F-AC3942F42736}" destId="{500CC38C-370D-4E38-962F-8E689C001DB3}" srcOrd="0" destOrd="0" presId="urn:microsoft.com/office/officeart/2005/8/layout/hierarchy2"/>
    <dgm:cxn modelId="{F25FF7C0-D3E7-420E-B174-EDF39D94DC89}" srcId="{191770CA-EAB0-484A-8FFB-8F7DA062CE62}" destId="{2AA71D22-D60D-4322-B69D-1EBB711EFDD8}" srcOrd="2" destOrd="0" parTransId="{FEDD39BA-6E39-47D0-8586-07F39CC8648A}" sibTransId="{36D757F6-BB74-4CD6-983C-66F4EAABE448}"/>
    <dgm:cxn modelId="{DE6C67D2-ABBE-4E43-AFA7-04D6D3423257}" type="presOf" srcId="{0969A4AF-FC06-4FD3-8A4B-F1026C3F433B}" destId="{2ED7A92A-530E-424D-81D7-0ABA1FBF8E80}" srcOrd="1" destOrd="0" presId="urn:microsoft.com/office/officeart/2005/8/layout/hierarchy2"/>
    <dgm:cxn modelId="{236EDDD5-EEC1-4D6F-A5ED-9B125F0B7CC3}" type="presOf" srcId="{BE7A866F-FCC5-436D-A2E0-A8A6DF76F8EB}" destId="{DF8ACA11-A784-4636-BE9F-ADD52C706CBC}" srcOrd="0" destOrd="0" presId="urn:microsoft.com/office/officeart/2005/8/layout/hierarchy2"/>
    <dgm:cxn modelId="{EB15E1DB-1BEC-4B05-9D46-CAE0DA7F42CF}" type="presOf" srcId="{B70532A7-D3DA-4B84-B3F6-1A2B4861FC82}" destId="{5B061652-2171-4D39-8BCD-A835674795F1}" srcOrd="0" destOrd="0" presId="urn:microsoft.com/office/officeart/2005/8/layout/hierarchy2"/>
    <dgm:cxn modelId="{D8D574F3-0600-44B8-8701-B6FBF837EB3F}" srcId="{003EA6EE-58E5-40BF-9EA2-140291096720}" destId="{0143ECBF-D013-4B67-835C-463B22DE9D12}" srcOrd="0" destOrd="0" parTransId="{432DCC30-3D30-4766-AE5A-DDA1E8E1C694}" sibTransId="{9C1A1D46-92B6-49D8-9042-590A4D8B1732}"/>
    <dgm:cxn modelId="{C3DDC5FA-6BCF-4CD2-9537-174A722B2F48}" type="presOf" srcId="{B2BE598A-CF53-4EAD-958F-AC3942F42736}" destId="{85D74912-EC50-4B9F-B5C0-FAED0F6C91EF}" srcOrd="1" destOrd="0" presId="urn:microsoft.com/office/officeart/2005/8/layout/hierarchy2"/>
    <dgm:cxn modelId="{DA167C48-0D28-4FFB-B02F-25A95E59E537}" type="presParOf" srcId="{2BD46A2F-C42F-406A-9A1B-2C52C3E69199}" destId="{64CF4588-342D-431F-BAAB-0FED7C7B9B22}" srcOrd="0" destOrd="0" presId="urn:microsoft.com/office/officeart/2005/8/layout/hierarchy2"/>
    <dgm:cxn modelId="{1B5AD2ED-0FE6-464C-AC09-2549B1CF9842}" type="presParOf" srcId="{64CF4588-342D-431F-BAAB-0FED7C7B9B22}" destId="{751A64B2-AA1B-4610-90F2-2585F0A6A46F}" srcOrd="0" destOrd="0" presId="urn:microsoft.com/office/officeart/2005/8/layout/hierarchy2"/>
    <dgm:cxn modelId="{7958BF3E-9E93-424C-8606-C6A5A68207BE}" type="presParOf" srcId="{64CF4588-342D-431F-BAAB-0FED7C7B9B22}" destId="{8F76A44D-3E95-4BEE-A6A2-B19DE39C4CC8}" srcOrd="1" destOrd="0" presId="urn:microsoft.com/office/officeart/2005/8/layout/hierarchy2"/>
    <dgm:cxn modelId="{FED4E04F-EAE7-4F1A-B20E-86EA488CCD51}" type="presParOf" srcId="{8F76A44D-3E95-4BEE-A6A2-B19DE39C4CC8}" destId="{27E9DFBA-38D9-4890-81CD-E6DD6F1BD76C}" srcOrd="0" destOrd="0" presId="urn:microsoft.com/office/officeart/2005/8/layout/hierarchy2"/>
    <dgm:cxn modelId="{4DAB4116-E1F6-426C-BB8A-BE977770BC78}" type="presParOf" srcId="{27E9DFBA-38D9-4890-81CD-E6DD6F1BD76C}" destId="{CBB3C906-6C8E-43D0-A349-5CBA1BD5A1B2}" srcOrd="0" destOrd="0" presId="urn:microsoft.com/office/officeart/2005/8/layout/hierarchy2"/>
    <dgm:cxn modelId="{CABA1819-422B-49C8-AB06-30CA26876005}" type="presParOf" srcId="{8F76A44D-3E95-4BEE-A6A2-B19DE39C4CC8}" destId="{16C6700E-9EBB-48A6-AFAB-3DD87471C1C2}" srcOrd="1" destOrd="0" presId="urn:microsoft.com/office/officeart/2005/8/layout/hierarchy2"/>
    <dgm:cxn modelId="{4F6830B5-5EE1-4F69-8B32-8B328CC109CA}" type="presParOf" srcId="{16C6700E-9EBB-48A6-AFAB-3DD87471C1C2}" destId="{CD21181F-0FF4-4082-92C6-4A9B73A74EDB}" srcOrd="0" destOrd="0" presId="urn:microsoft.com/office/officeart/2005/8/layout/hierarchy2"/>
    <dgm:cxn modelId="{31E42972-CF10-43A3-BB25-4D92F717AAD0}" type="presParOf" srcId="{16C6700E-9EBB-48A6-AFAB-3DD87471C1C2}" destId="{F1DFB375-DAC6-4FF8-91DE-BC0637159726}" srcOrd="1" destOrd="0" presId="urn:microsoft.com/office/officeart/2005/8/layout/hierarchy2"/>
    <dgm:cxn modelId="{1481466E-67EC-4F0D-AA7D-7216536A42DE}" type="presParOf" srcId="{F1DFB375-DAC6-4FF8-91DE-BC0637159726}" destId="{22C8D88C-9200-449A-95CA-C6C951FF9EFA}" srcOrd="0" destOrd="0" presId="urn:microsoft.com/office/officeart/2005/8/layout/hierarchy2"/>
    <dgm:cxn modelId="{C002A4BD-B373-48F9-B4BC-4B64A433AC63}" type="presParOf" srcId="{22C8D88C-9200-449A-95CA-C6C951FF9EFA}" destId="{D7C91FB9-804C-419F-A840-60C1222CFEF0}" srcOrd="0" destOrd="0" presId="urn:microsoft.com/office/officeart/2005/8/layout/hierarchy2"/>
    <dgm:cxn modelId="{4E2FCB29-967C-400C-AA7E-2366FBDE5021}" type="presParOf" srcId="{F1DFB375-DAC6-4FF8-91DE-BC0637159726}" destId="{6F13C50F-5A4A-42FF-8D18-6257C655505C}" srcOrd="1" destOrd="0" presId="urn:microsoft.com/office/officeart/2005/8/layout/hierarchy2"/>
    <dgm:cxn modelId="{EB2E3E62-F35F-4D5D-8F53-87AAEEBC38F8}" type="presParOf" srcId="{6F13C50F-5A4A-42FF-8D18-6257C655505C}" destId="{15AA3F71-DF63-44F2-A3BA-35AE6A6DBF7D}" srcOrd="0" destOrd="0" presId="urn:microsoft.com/office/officeart/2005/8/layout/hierarchy2"/>
    <dgm:cxn modelId="{3BEF54BF-40B9-4A1B-9673-70A1B3211219}" type="presParOf" srcId="{6F13C50F-5A4A-42FF-8D18-6257C655505C}" destId="{230A0D65-0855-402C-9DCF-6B08869A5139}" srcOrd="1" destOrd="0" presId="urn:microsoft.com/office/officeart/2005/8/layout/hierarchy2"/>
    <dgm:cxn modelId="{F7F42E77-5BB6-4B82-AA30-014AC76942A1}" type="presParOf" srcId="{F1DFB375-DAC6-4FF8-91DE-BC0637159726}" destId="{DF8ACA11-A784-4636-BE9F-ADD52C706CBC}" srcOrd="2" destOrd="0" presId="urn:microsoft.com/office/officeart/2005/8/layout/hierarchy2"/>
    <dgm:cxn modelId="{ABA9573A-674F-4B6B-A7A3-E114FBC78CE6}" type="presParOf" srcId="{DF8ACA11-A784-4636-BE9F-ADD52C706CBC}" destId="{4E231741-F076-452D-97E4-5E3BC1C34C63}" srcOrd="0" destOrd="0" presId="urn:microsoft.com/office/officeart/2005/8/layout/hierarchy2"/>
    <dgm:cxn modelId="{AB18FE6F-69E0-434D-98EC-D0A50DE8EFDD}" type="presParOf" srcId="{F1DFB375-DAC6-4FF8-91DE-BC0637159726}" destId="{9101B551-1B1D-4A77-A019-BBEE43D3A318}" srcOrd="3" destOrd="0" presId="urn:microsoft.com/office/officeart/2005/8/layout/hierarchy2"/>
    <dgm:cxn modelId="{8307E35C-5E52-49B6-BB05-2D259F287C68}" type="presParOf" srcId="{9101B551-1B1D-4A77-A019-BBEE43D3A318}" destId="{2CE1C545-78E0-47B5-8C72-53A9EE24CD60}" srcOrd="0" destOrd="0" presId="urn:microsoft.com/office/officeart/2005/8/layout/hierarchy2"/>
    <dgm:cxn modelId="{9A90812E-5099-421E-9B65-E2070BBDE6CA}" type="presParOf" srcId="{9101B551-1B1D-4A77-A019-BBEE43D3A318}" destId="{F811D60C-AF2A-4807-93C3-7732DE610F21}" srcOrd="1" destOrd="0" presId="urn:microsoft.com/office/officeart/2005/8/layout/hierarchy2"/>
    <dgm:cxn modelId="{F59BC658-6476-4876-99AF-08A18BC2A382}" type="presParOf" srcId="{8F76A44D-3E95-4BEE-A6A2-B19DE39C4CC8}" destId="{37DFA971-3BDD-4614-B3F4-FCCCA928E801}" srcOrd="2" destOrd="0" presId="urn:microsoft.com/office/officeart/2005/8/layout/hierarchy2"/>
    <dgm:cxn modelId="{263724E8-0992-438A-B62B-CFB7E1F2BF6E}" type="presParOf" srcId="{37DFA971-3BDD-4614-B3F4-FCCCA928E801}" destId="{2ED7A92A-530E-424D-81D7-0ABA1FBF8E80}" srcOrd="0" destOrd="0" presId="urn:microsoft.com/office/officeart/2005/8/layout/hierarchy2"/>
    <dgm:cxn modelId="{A743CC83-5C65-4E86-B1ED-141EEAE14292}" type="presParOf" srcId="{8F76A44D-3E95-4BEE-A6A2-B19DE39C4CC8}" destId="{E5225CE1-2F09-4369-9607-0D669EBA8068}" srcOrd="3" destOrd="0" presId="urn:microsoft.com/office/officeart/2005/8/layout/hierarchy2"/>
    <dgm:cxn modelId="{13F60FB6-864B-4C0D-B4B6-8761262278BE}" type="presParOf" srcId="{E5225CE1-2F09-4369-9607-0D669EBA8068}" destId="{250F3298-E4AA-4904-A12B-AAC232EBAA5C}" srcOrd="0" destOrd="0" presId="urn:microsoft.com/office/officeart/2005/8/layout/hierarchy2"/>
    <dgm:cxn modelId="{B70E8137-C37A-44AC-8BAA-39CBB03AC1BD}" type="presParOf" srcId="{E5225CE1-2F09-4369-9607-0D669EBA8068}" destId="{BFED8BB7-D33D-472F-9935-70CC83B2F037}" srcOrd="1" destOrd="0" presId="urn:microsoft.com/office/officeart/2005/8/layout/hierarchy2"/>
    <dgm:cxn modelId="{56F14A3C-3BCE-4517-841D-A97001E59A91}" type="presParOf" srcId="{BFED8BB7-D33D-472F-9935-70CC83B2F037}" destId="{500CC38C-370D-4E38-962F-8E689C001DB3}" srcOrd="0" destOrd="0" presId="urn:microsoft.com/office/officeart/2005/8/layout/hierarchy2"/>
    <dgm:cxn modelId="{7530BF15-CC9C-4BE2-A35D-3E90DF15DC28}" type="presParOf" srcId="{500CC38C-370D-4E38-962F-8E689C001DB3}" destId="{85D74912-EC50-4B9F-B5C0-FAED0F6C91EF}" srcOrd="0" destOrd="0" presId="urn:microsoft.com/office/officeart/2005/8/layout/hierarchy2"/>
    <dgm:cxn modelId="{B88CD780-6672-4E4F-8505-8AEBEF1160B4}" type="presParOf" srcId="{BFED8BB7-D33D-472F-9935-70CC83B2F037}" destId="{00CEF6A7-71FB-4F30-8D68-E51F32B89E83}" srcOrd="1" destOrd="0" presId="urn:microsoft.com/office/officeart/2005/8/layout/hierarchy2"/>
    <dgm:cxn modelId="{685B8372-110F-416E-AADF-064D1700CA40}" type="presParOf" srcId="{00CEF6A7-71FB-4F30-8D68-E51F32B89E83}" destId="{88EDACE5-21AE-4482-B8C7-116CF3A27E99}" srcOrd="0" destOrd="0" presId="urn:microsoft.com/office/officeart/2005/8/layout/hierarchy2"/>
    <dgm:cxn modelId="{68D0E304-7B0B-4DDE-8231-B847C0197ACA}" type="presParOf" srcId="{00CEF6A7-71FB-4F30-8D68-E51F32B89E83}" destId="{80B51281-666C-4AB5-84E9-437113A56E9E}" srcOrd="1" destOrd="0" presId="urn:microsoft.com/office/officeart/2005/8/layout/hierarchy2"/>
    <dgm:cxn modelId="{808B507F-1DEA-46E5-8F49-DDE274A330BE}" type="presParOf" srcId="{BFED8BB7-D33D-472F-9935-70CC83B2F037}" destId="{5B061652-2171-4D39-8BCD-A835674795F1}" srcOrd="2" destOrd="0" presId="urn:microsoft.com/office/officeart/2005/8/layout/hierarchy2"/>
    <dgm:cxn modelId="{2323DCFF-9958-4A36-AFAD-442C2273203F}" type="presParOf" srcId="{5B061652-2171-4D39-8BCD-A835674795F1}" destId="{5B52B8B1-5A7E-47DC-BFAF-F4C44426EF47}" srcOrd="0" destOrd="0" presId="urn:microsoft.com/office/officeart/2005/8/layout/hierarchy2"/>
    <dgm:cxn modelId="{2E2F11F9-F4E7-4A44-80B7-3CDCAF4A0F67}" type="presParOf" srcId="{BFED8BB7-D33D-472F-9935-70CC83B2F037}" destId="{9501ABE0-7D23-49A4-8799-651C2C2C8E56}" srcOrd="3" destOrd="0" presId="urn:microsoft.com/office/officeart/2005/8/layout/hierarchy2"/>
    <dgm:cxn modelId="{9A0C8C25-D444-4FFA-9A6F-97E3F0ABAD7C}" type="presParOf" srcId="{9501ABE0-7D23-49A4-8799-651C2C2C8E56}" destId="{11F686DE-25FA-4C6B-B5BD-0426FD435EBF}" srcOrd="0" destOrd="0" presId="urn:microsoft.com/office/officeart/2005/8/layout/hierarchy2"/>
    <dgm:cxn modelId="{581F15B9-2761-4B10-82BF-AE5460FA6BE8}" type="presParOf" srcId="{9501ABE0-7D23-49A4-8799-651C2C2C8E56}" destId="{32D9AA0C-B29A-4CDD-BC13-44F570C7D123}" srcOrd="1" destOrd="0" presId="urn:microsoft.com/office/officeart/2005/8/layout/hierarchy2"/>
    <dgm:cxn modelId="{18D6D020-CBCE-49BC-B17B-0D624EA7D797}" type="presParOf" srcId="{BFED8BB7-D33D-472F-9935-70CC83B2F037}" destId="{4D73C71E-89F8-46D7-ABCD-94CC477E1629}" srcOrd="4" destOrd="0" presId="urn:microsoft.com/office/officeart/2005/8/layout/hierarchy2"/>
    <dgm:cxn modelId="{655E0AAC-C59C-4662-993F-FF8E4541355C}" type="presParOf" srcId="{4D73C71E-89F8-46D7-ABCD-94CC477E1629}" destId="{031D1B23-0E26-4678-BE6A-437811C2DF66}" srcOrd="0" destOrd="0" presId="urn:microsoft.com/office/officeart/2005/8/layout/hierarchy2"/>
    <dgm:cxn modelId="{27BA4E91-8235-4234-A491-0BEDE1C41C57}" type="presParOf" srcId="{BFED8BB7-D33D-472F-9935-70CC83B2F037}" destId="{54A643DF-6179-4C93-8A7A-0DD209DD08D7}" srcOrd="5" destOrd="0" presId="urn:microsoft.com/office/officeart/2005/8/layout/hierarchy2"/>
    <dgm:cxn modelId="{F8A5F1F4-D43C-4B02-ABEA-81CFB10BB8B6}" type="presParOf" srcId="{54A643DF-6179-4C93-8A7A-0DD209DD08D7}" destId="{2370C263-D04C-4203-963B-8F5DE028DD68}" srcOrd="0" destOrd="0" presId="urn:microsoft.com/office/officeart/2005/8/layout/hierarchy2"/>
    <dgm:cxn modelId="{081F03C4-A4D4-4DC7-B388-EDFA02716FCB}" type="presParOf" srcId="{54A643DF-6179-4C93-8A7A-0DD209DD08D7}" destId="{026ADC69-F3F6-473F-9715-C26D88688F3B}" srcOrd="1" destOrd="0" presId="urn:microsoft.com/office/officeart/2005/8/layout/hierarchy2"/>
    <dgm:cxn modelId="{76DB4AAD-6610-4847-9A3A-0B945C6FA1D6}" type="presParOf" srcId="{BFED8BB7-D33D-472F-9935-70CC83B2F037}" destId="{58F4492D-8348-40AC-AEC6-55C7C3535C7C}" srcOrd="6" destOrd="0" presId="urn:microsoft.com/office/officeart/2005/8/layout/hierarchy2"/>
    <dgm:cxn modelId="{49AA58B2-8495-44BB-B982-8C3CE98D5662}" type="presParOf" srcId="{58F4492D-8348-40AC-AEC6-55C7C3535C7C}" destId="{9B1C92DF-85F9-4E10-9A54-D70B27BED890}" srcOrd="0" destOrd="0" presId="urn:microsoft.com/office/officeart/2005/8/layout/hierarchy2"/>
    <dgm:cxn modelId="{42AD56C7-F872-487C-888B-988AA6AFB5B7}" type="presParOf" srcId="{BFED8BB7-D33D-472F-9935-70CC83B2F037}" destId="{2CDA1DCB-B9F9-4A50-988C-DD08A9CE3EC9}" srcOrd="7" destOrd="0" presId="urn:microsoft.com/office/officeart/2005/8/layout/hierarchy2"/>
    <dgm:cxn modelId="{73050A0D-C61F-403B-A4D0-12276159D8C9}" type="presParOf" srcId="{2CDA1DCB-B9F9-4A50-988C-DD08A9CE3EC9}" destId="{3E4CFFF9-FD55-47C7-9E6D-F0C6A9412ADB}" srcOrd="0" destOrd="0" presId="urn:microsoft.com/office/officeart/2005/8/layout/hierarchy2"/>
    <dgm:cxn modelId="{7E8CAB73-D2C6-43C0-8A54-57CA93F2452A}" type="presParOf" srcId="{2CDA1DCB-B9F9-4A50-988C-DD08A9CE3EC9}" destId="{1F504D06-2833-4921-BF41-19F5946FA07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5F56602-1F81-43B8-8FF4-6B603C2B9FA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3B05B665-67A3-49B9-8B39-9C1EE857274C}">
      <dgm:prSet phldrT="[Text]" custT="1"/>
      <dgm:spPr/>
      <dgm:t>
        <a:bodyPr/>
        <a:lstStyle/>
        <a:p>
          <a:r>
            <a:rPr lang="en-US" sz="800" dirty="0"/>
            <a:t>my-project</a:t>
          </a:r>
        </a:p>
      </dgm:t>
    </dgm:pt>
    <dgm:pt modelId="{C774EF35-4A74-4DA9-A4C0-0DDDB4D34667}" type="parTrans" cxnId="{6AF8324C-F99B-4B0C-993F-E29DE806F111}">
      <dgm:prSet/>
      <dgm:spPr/>
      <dgm:t>
        <a:bodyPr/>
        <a:lstStyle/>
        <a:p>
          <a:endParaRPr lang="en-US" sz="2800"/>
        </a:p>
      </dgm:t>
    </dgm:pt>
    <dgm:pt modelId="{228C30FF-8E66-484E-B0F5-02F5B778C350}" type="sibTrans" cxnId="{6AF8324C-F99B-4B0C-993F-E29DE806F111}">
      <dgm:prSet/>
      <dgm:spPr/>
      <dgm:t>
        <a:bodyPr/>
        <a:lstStyle/>
        <a:p>
          <a:endParaRPr lang="en-US" sz="2800"/>
        </a:p>
      </dgm:t>
    </dgm:pt>
    <dgm:pt modelId="{003EA6EE-58E5-40BF-9EA2-140291096720}">
      <dgm:prSet phldrT="[Text]" custT="1"/>
      <dgm:spPr/>
      <dgm:t>
        <a:bodyPr/>
        <a:lstStyle/>
        <a:p>
          <a:r>
            <a:rPr lang="en-US" sz="800" dirty="0"/>
            <a:t>docs</a:t>
          </a:r>
        </a:p>
      </dgm:t>
    </dgm:pt>
    <dgm:pt modelId="{949292E5-5D9F-4BED-BBD5-D5D43417B63B}" type="parTrans" cxnId="{7D95AB07-D0F7-4D10-8682-A4DBEC8DD21B}">
      <dgm:prSet custT="1"/>
      <dgm:spPr/>
      <dgm:t>
        <a:bodyPr/>
        <a:lstStyle/>
        <a:p>
          <a:endParaRPr lang="en-US" sz="700"/>
        </a:p>
      </dgm:t>
    </dgm:pt>
    <dgm:pt modelId="{96CC86AB-B719-427D-9B56-92BC9C4FE9D3}" type="sibTrans" cxnId="{7D95AB07-D0F7-4D10-8682-A4DBEC8DD21B}">
      <dgm:prSet/>
      <dgm:spPr/>
      <dgm:t>
        <a:bodyPr/>
        <a:lstStyle/>
        <a:p>
          <a:endParaRPr lang="en-US" sz="2800"/>
        </a:p>
      </dgm:t>
    </dgm:pt>
    <dgm:pt modelId="{0143ECBF-D013-4B67-835C-463B22DE9D12}">
      <dgm:prSet phldrT="[Text]" custT="1"/>
      <dgm:spPr/>
      <dgm:t>
        <a:bodyPr/>
        <a:lstStyle/>
        <a:p>
          <a:r>
            <a:rPr lang="en-US" sz="800" dirty="0" err="1"/>
            <a:t>README.md</a:t>
          </a:r>
          <a:endParaRPr lang="en-US" sz="800" dirty="0"/>
        </a:p>
      </dgm:t>
    </dgm:pt>
    <dgm:pt modelId="{432DCC30-3D30-4766-AE5A-DDA1E8E1C694}" type="parTrans" cxnId="{D8D574F3-0600-44B8-8701-B6FBF837EB3F}">
      <dgm:prSet custT="1"/>
      <dgm:spPr/>
      <dgm:t>
        <a:bodyPr/>
        <a:lstStyle/>
        <a:p>
          <a:endParaRPr lang="en-US" sz="700"/>
        </a:p>
      </dgm:t>
    </dgm:pt>
    <dgm:pt modelId="{9C1A1D46-92B6-49D8-9042-590A4D8B1732}" type="sibTrans" cxnId="{D8D574F3-0600-44B8-8701-B6FBF837EB3F}">
      <dgm:prSet/>
      <dgm:spPr/>
      <dgm:t>
        <a:bodyPr/>
        <a:lstStyle/>
        <a:p>
          <a:endParaRPr lang="en-US" sz="2800"/>
        </a:p>
      </dgm:t>
    </dgm:pt>
    <dgm:pt modelId="{B134233E-B436-4370-8867-923B23EB229F}">
      <dgm:prSet phldrT="[Text]" custT="1"/>
      <dgm:spPr/>
      <dgm:t>
        <a:bodyPr/>
        <a:lstStyle/>
        <a:p>
          <a:r>
            <a:rPr lang="en-US" sz="800" dirty="0" err="1"/>
            <a:t>README.html</a:t>
          </a:r>
          <a:endParaRPr lang="en-US" sz="800" dirty="0"/>
        </a:p>
      </dgm:t>
    </dgm:pt>
    <dgm:pt modelId="{BE7A866F-FCC5-436D-A2E0-A8A6DF76F8EB}" type="parTrans" cxnId="{90DC8E1B-16E1-438F-A627-01363ECD2564}">
      <dgm:prSet custT="1"/>
      <dgm:spPr/>
      <dgm:t>
        <a:bodyPr/>
        <a:lstStyle/>
        <a:p>
          <a:endParaRPr lang="en-US" sz="700"/>
        </a:p>
      </dgm:t>
    </dgm:pt>
    <dgm:pt modelId="{28A2D2F8-9ECA-46A6-A8B8-E71743D29E16}" type="sibTrans" cxnId="{90DC8E1B-16E1-438F-A627-01363ECD2564}">
      <dgm:prSet/>
      <dgm:spPr/>
      <dgm:t>
        <a:bodyPr/>
        <a:lstStyle/>
        <a:p>
          <a:endParaRPr lang="en-US" sz="2800"/>
        </a:p>
      </dgm:t>
    </dgm:pt>
    <dgm:pt modelId="{191770CA-EAB0-484A-8FFB-8F7DA062CE62}">
      <dgm:prSet phldrT="[Text]" custT="1"/>
      <dgm:spPr/>
      <dgm:t>
        <a:bodyPr/>
        <a:lstStyle/>
        <a:p>
          <a:r>
            <a:rPr lang="en-US" sz="800" dirty="0" err="1"/>
            <a:t>src</a:t>
          </a:r>
          <a:endParaRPr lang="en-US" sz="800" dirty="0"/>
        </a:p>
      </dgm:t>
    </dgm:pt>
    <dgm:pt modelId="{0969A4AF-FC06-4FD3-8A4B-F1026C3F433B}" type="parTrans" cxnId="{0740DB16-55F5-4B69-9DD4-DE0501619762}">
      <dgm:prSet custT="1"/>
      <dgm:spPr/>
      <dgm:t>
        <a:bodyPr/>
        <a:lstStyle/>
        <a:p>
          <a:endParaRPr lang="en-US" sz="700"/>
        </a:p>
      </dgm:t>
    </dgm:pt>
    <dgm:pt modelId="{2F79FE89-23AB-494F-9A0B-78BBBC2258FF}" type="sibTrans" cxnId="{0740DB16-55F5-4B69-9DD4-DE0501619762}">
      <dgm:prSet/>
      <dgm:spPr/>
      <dgm:t>
        <a:bodyPr/>
        <a:lstStyle/>
        <a:p>
          <a:endParaRPr lang="en-US" sz="2800"/>
        </a:p>
      </dgm:t>
    </dgm:pt>
    <dgm:pt modelId="{2AD198EF-5E35-4DCE-8157-F6F2E2783276}">
      <dgm:prSet phldrT="[Text]" custT="1"/>
      <dgm:spPr/>
      <dgm:t>
        <a:bodyPr/>
        <a:lstStyle/>
        <a:p>
          <a:r>
            <a:rPr lang="en-US" sz="800" dirty="0" err="1"/>
            <a:t>main.py</a:t>
          </a:r>
          <a:endParaRPr lang="en-US" sz="800" dirty="0"/>
        </a:p>
      </dgm:t>
    </dgm:pt>
    <dgm:pt modelId="{B2BE598A-CF53-4EAD-958F-AC3942F42736}" type="parTrans" cxnId="{A8C9EA5A-FAAC-4916-AAA1-AD4450BD9184}">
      <dgm:prSet custT="1"/>
      <dgm:spPr/>
      <dgm:t>
        <a:bodyPr/>
        <a:lstStyle/>
        <a:p>
          <a:endParaRPr lang="en-US" sz="700"/>
        </a:p>
      </dgm:t>
    </dgm:pt>
    <dgm:pt modelId="{312AAD88-89FB-4184-A457-B509728F010F}" type="sibTrans" cxnId="{A8C9EA5A-FAAC-4916-AAA1-AD4450BD9184}">
      <dgm:prSet/>
      <dgm:spPr/>
      <dgm:t>
        <a:bodyPr/>
        <a:lstStyle/>
        <a:p>
          <a:endParaRPr lang="en-US" sz="2800"/>
        </a:p>
      </dgm:t>
    </dgm:pt>
    <dgm:pt modelId="{A09C861D-2DAD-4964-84B8-895DB96D41E1}">
      <dgm:prSet phldrT="[Text]" custT="1"/>
      <dgm:spPr/>
      <dgm:t>
        <a:bodyPr/>
        <a:lstStyle/>
        <a:p>
          <a:r>
            <a:rPr lang="en-US" sz="800" dirty="0" err="1"/>
            <a:t>cleandata.py</a:t>
          </a:r>
          <a:endParaRPr lang="en-US" sz="800" dirty="0"/>
        </a:p>
      </dgm:t>
    </dgm:pt>
    <dgm:pt modelId="{B70532A7-D3DA-4B84-B3F6-1A2B4861FC82}" type="parTrans" cxnId="{8742AC99-00D9-47A2-8E57-8F8847418D2E}">
      <dgm:prSet custT="1"/>
      <dgm:spPr/>
      <dgm:t>
        <a:bodyPr/>
        <a:lstStyle/>
        <a:p>
          <a:endParaRPr lang="en-US" sz="700"/>
        </a:p>
      </dgm:t>
    </dgm:pt>
    <dgm:pt modelId="{A351257F-D917-4A72-87BA-377F26305948}" type="sibTrans" cxnId="{8742AC99-00D9-47A2-8E57-8F8847418D2E}">
      <dgm:prSet/>
      <dgm:spPr/>
      <dgm:t>
        <a:bodyPr/>
        <a:lstStyle/>
        <a:p>
          <a:endParaRPr lang="en-US" sz="2800"/>
        </a:p>
      </dgm:t>
    </dgm:pt>
    <dgm:pt modelId="{2AA71D22-D60D-4322-B69D-1EBB711EFDD8}">
      <dgm:prSet phldrT="[Text]" custT="1"/>
      <dgm:spPr/>
      <dgm:t>
        <a:bodyPr/>
        <a:lstStyle/>
        <a:p>
          <a:r>
            <a:rPr lang="en-US" sz="800" dirty="0" err="1"/>
            <a:t>EDA.py</a:t>
          </a:r>
          <a:endParaRPr lang="en-US" sz="800" dirty="0"/>
        </a:p>
      </dgm:t>
    </dgm:pt>
    <dgm:pt modelId="{FEDD39BA-6E39-47D0-8586-07F39CC8648A}" type="parTrans" cxnId="{F25FF7C0-D3E7-420E-B174-EDF39D94DC89}">
      <dgm:prSet custT="1"/>
      <dgm:spPr/>
      <dgm:t>
        <a:bodyPr/>
        <a:lstStyle/>
        <a:p>
          <a:endParaRPr lang="en-US" sz="700"/>
        </a:p>
      </dgm:t>
    </dgm:pt>
    <dgm:pt modelId="{36D757F6-BB74-4CD6-983C-66F4EAABE448}" type="sibTrans" cxnId="{F25FF7C0-D3E7-420E-B174-EDF39D94DC89}">
      <dgm:prSet/>
      <dgm:spPr/>
      <dgm:t>
        <a:bodyPr/>
        <a:lstStyle/>
        <a:p>
          <a:endParaRPr lang="en-US" sz="2800"/>
        </a:p>
      </dgm:t>
    </dgm:pt>
    <dgm:pt modelId="{993E109E-C8C8-46D8-B666-173B14BC2FD7}">
      <dgm:prSet phldrT="[Text]" custT="1"/>
      <dgm:spPr/>
      <dgm:t>
        <a:bodyPr/>
        <a:lstStyle/>
        <a:p>
          <a:r>
            <a:rPr lang="en-US" sz="800" dirty="0" err="1"/>
            <a:t>ML_models.py</a:t>
          </a:r>
          <a:endParaRPr lang="en-US" sz="800" dirty="0"/>
        </a:p>
      </dgm:t>
    </dgm:pt>
    <dgm:pt modelId="{38E3F61A-3AE0-4155-B92C-9E8FDC31F5E1}" type="parTrans" cxnId="{32A23961-4BFA-4D87-9BD3-D235FED06BC5}">
      <dgm:prSet custT="1"/>
      <dgm:spPr/>
      <dgm:t>
        <a:bodyPr/>
        <a:lstStyle/>
        <a:p>
          <a:endParaRPr lang="en-US" sz="700"/>
        </a:p>
      </dgm:t>
    </dgm:pt>
    <dgm:pt modelId="{335F12F4-C926-4121-A12D-22DA5E9B70D4}" type="sibTrans" cxnId="{32A23961-4BFA-4D87-9BD3-D235FED06BC5}">
      <dgm:prSet/>
      <dgm:spPr/>
      <dgm:t>
        <a:bodyPr/>
        <a:lstStyle/>
        <a:p>
          <a:endParaRPr lang="en-US" sz="2800"/>
        </a:p>
      </dgm:t>
    </dgm:pt>
    <dgm:pt modelId="{2BD46A2F-C42F-406A-9A1B-2C52C3E69199}" type="pres">
      <dgm:prSet presAssocID="{75F56602-1F81-43B8-8FF4-6B603C2B9FA0}" presName="diagram" presStyleCnt="0">
        <dgm:presLayoutVars>
          <dgm:chPref val="1"/>
          <dgm:dir/>
          <dgm:animOne val="branch"/>
          <dgm:animLvl val="lvl"/>
          <dgm:resizeHandles val="exact"/>
        </dgm:presLayoutVars>
      </dgm:prSet>
      <dgm:spPr/>
    </dgm:pt>
    <dgm:pt modelId="{64CF4588-342D-431F-BAAB-0FED7C7B9B22}" type="pres">
      <dgm:prSet presAssocID="{3B05B665-67A3-49B9-8B39-9C1EE857274C}" presName="root1" presStyleCnt="0"/>
      <dgm:spPr/>
    </dgm:pt>
    <dgm:pt modelId="{751A64B2-AA1B-4610-90F2-2585F0A6A46F}" type="pres">
      <dgm:prSet presAssocID="{3B05B665-67A3-49B9-8B39-9C1EE857274C}" presName="LevelOneTextNode" presStyleLbl="node0" presStyleIdx="0" presStyleCnt="1" custLinFactY="-80911" custLinFactNeighborX="-22327" custLinFactNeighborY="-100000">
        <dgm:presLayoutVars>
          <dgm:chPref val="3"/>
        </dgm:presLayoutVars>
      </dgm:prSet>
      <dgm:spPr/>
    </dgm:pt>
    <dgm:pt modelId="{8F76A44D-3E95-4BEE-A6A2-B19DE39C4CC8}" type="pres">
      <dgm:prSet presAssocID="{3B05B665-67A3-49B9-8B39-9C1EE857274C}" presName="level2hierChild" presStyleCnt="0"/>
      <dgm:spPr/>
    </dgm:pt>
    <dgm:pt modelId="{27E9DFBA-38D9-4890-81CD-E6DD6F1BD76C}" type="pres">
      <dgm:prSet presAssocID="{949292E5-5D9F-4BED-BBD5-D5D43417B63B}" presName="conn2-1" presStyleLbl="parChTrans1D2" presStyleIdx="0" presStyleCnt="2"/>
      <dgm:spPr/>
    </dgm:pt>
    <dgm:pt modelId="{CBB3C906-6C8E-43D0-A349-5CBA1BD5A1B2}" type="pres">
      <dgm:prSet presAssocID="{949292E5-5D9F-4BED-BBD5-D5D43417B63B}" presName="connTx" presStyleLbl="parChTrans1D2" presStyleIdx="0" presStyleCnt="2"/>
      <dgm:spPr/>
    </dgm:pt>
    <dgm:pt modelId="{16C6700E-9EBB-48A6-AFAB-3DD87471C1C2}" type="pres">
      <dgm:prSet presAssocID="{003EA6EE-58E5-40BF-9EA2-140291096720}" presName="root2" presStyleCnt="0"/>
      <dgm:spPr/>
    </dgm:pt>
    <dgm:pt modelId="{CD21181F-0FF4-4082-92C6-4A9B73A74EDB}" type="pres">
      <dgm:prSet presAssocID="{003EA6EE-58E5-40BF-9EA2-140291096720}" presName="LevelTwoTextNode" presStyleLbl="node2" presStyleIdx="0" presStyleCnt="2" custLinFactNeighborX="-19006" custLinFactNeighborY="-8411">
        <dgm:presLayoutVars>
          <dgm:chPref val="3"/>
        </dgm:presLayoutVars>
      </dgm:prSet>
      <dgm:spPr/>
    </dgm:pt>
    <dgm:pt modelId="{F1DFB375-DAC6-4FF8-91DE-BC0637159726}" type="pres">
      <dgm:prSet presAssocID="{003EA6EE-58E5-40BF-9EA2-140291096720}" presName="level3hierChild" presStyleCnt="0"/>
      <dgm:spPr/>
    </dgm:pt>
    <dgm:pt modelId="{22C8D88C-9200-449A-95CA-C6C951FF9EFA}" type="pres">
      <dgm:prSet presAssocID="{432DCC30-3D30-4766-AE5A-DDA1E8E1C694}" presName="conn2-1" presStyleLbl="parChTrans1D3" presStyleIdx="0" presStyleCnt="6"/>
      <dgm:spPr/>
    </dgm:pt>
    <dgm:pt modelId="{D7C91FB9-804C-419F-A840-60C1222CFEF0}" type="pres">
      <dgm:prSet presAssocID="{432DCC30-3D30-4766-AE5A-DDA1E8E1C694}" presName="connTx" presStyleLbl="parChTrans1D3" presStyleIdx="0" presStyleCnt="6"/>
      <dgm:spPr/>
    </dgm:pt>
    <dgm:pt modelId="{6F13C50F-5A4A-42FF-8D18-6257C655505C}" type="pres">
      <dgm:prSet presAssocID="{0143ECBF-D013-4B67-835C-463B22DE9D12}" presName="root2" presStyleCnt="0"/>
      <dgm:spPr/>
    </dgm:pt>
    <dgm:pt modelId="{15AA3F71-DF63-44F2-A3BA-35AE6A6DBF7D}" type="pres">
      <dgm:prSet presAssocID="{0143ECBF-D013-4B67-835C-463B22DE9D12}" presName="LevelTwoTextNode" presStyleLbl="node3" presStyleIdx="0" presStyleCnt="6" custLinFactNeighborX="239" custLinFactNeighborY="38473">
        <dgm:presLayoutVars>
          <dgm:chPref val="3"/>
        </dgm:presLayoutVars>
      </dgm:prSet>
      <dgm:spPr/>
    </dgm:pt>
    <dgm:pt modelId="{230A0D65-0855-402C-9DCF-6B08869A5139}" type="pres">
      <dgm:prSet presAssocID="{0143ECBF-D013-4B67-835C-463B22DE9D12}" presName="level3hierChild" presStyleCnt="0"/>
      <dgm:spPr/>
    </dgm:pt>
    <dgm:pt modelId="{DF8ACA11-A784-4636-BE9F-ADD52C706CBC}" type="pres">
      <dgm:prSet presAssocID="{BE7A866F-FCC5-436D-A2E0-A8A6DF76F8EB}" presName="conn2-1" presStyleLbl="parChTrans1D3" presStyleIdx="1" presStyleCnt="6"/>
      <dgm:spPr/>
    </dgm:pt>
    <dgm:pt modelId="{4E231741-F076-452D-97E4-5E3BC1C34C63}" type="pres">
      <dgm:prSet presAssocID="{BE7A866F-FCC5-436D-A2E0-A8A6DF76F8EB}" presName="connTx" presStyleLbl="parChTrans1D3" presStyleIdx="1" presStyleCnt="6"/>
      <dgm:spPr/>
    </dgm:pt>
    <dgm:pt modelId="{9101B551-1B1D-4A77-A019-BBEE43D3A318}" type="pres">
      <dgm:prSet presAssocID="{B134233E-B436-4370-8867-923B23EB229F}" presName="root2" presStyleCnt="0"/>
      <dgm:spPr/>
    </dgm:pt>
    <dgm:pt modelId="{2CE1C545-78E0-47B5-8C72-53A9EE24CD60}" type="pres">
      <dgm:prSet presAssocID="{B134233E-B436-4370-8867-923B23EB229F}" presName="LevelTwoTextNode" presStyleLbl="node3" presStyleIdx="1" presStyleCnt="6" custLinFactNeighborX="-929" custLinFactNeighborY="18316">
        <dgm:presLayoutVars>
          <dgm:chPref val="3"/>
        </dgm:presLayoutVars>
      </dgm:prSet>
      <dgm:spPr/>
    </dgm:pt>
    <dgm:pt modelId="{F811D60C-AF2A-4807-93C3-7732DE610F21}" type="pres">
      <dgm:prSet presAssocID="{B134233E-B436-4370-8867-923B23EB229F}" presName="level3hierChild" presStyleCnt="0"/>
      <dgm:spPr/>
    </dgm:pt>
    <dgm:pt modelId="{37DFA971-3BDD-4614-B3F4-FCCCA928E801}" type="pres">
      <dgm:prSet presAssocID="{0969A4AF-FC06-4FD3-8A4B-F1026C3F433B}" presName="conn2-1" presStyleLbl="parChTrans1D2" presStyleIdx="1" presStyleCnt="2"/>
      <dgm:spPr/>
    </dgm:pt>
    <dgm:pt modelId="{2ED7A92A-530E-424D-81D7-0ABA1FBF8E80}" type="pres">
      <dgm:prSet presAssocID="{0969A4AF-FC06-4FD3-8A4B-F1026C3F433B}" presName="connTx" presStyleLbl="parChTrans1D2" presStyleIdx="1" presStyleCnt="2"/>
      <dgm:spPr/>
    </dgm:pt>
    <dgm:pt modelId="{E5225CE1-2F09-4369-9607-0D669EBA8068}" type="pres">
      <dgm:prSet presAssocID="{191770CA-EAB0-484A-8FFB-8F7DA062CE62}" presName="root2" presStyleCnt="0"/>
      <dgm:spPr/>
    </dgm:pt>
    <dgm:pt modelId="{250F3298-E4AA-4904-A12B-AAC232EBAA5C}" type="pres">
      <dgm:prSet presAssocID="{191770CA-EAB0-484A-8FFB-8F7DA062CE62}" presName="LevelTwoTextNode" presStyleLbl="node2" presStyleIdx="1" presStyleCnt="2" custLinFactY="-94165" custLinFactNeighborX="-19006" custLinFactNeighborY="-100000">
        <dgm:presLayoutVars>
          <dgm:chPref val="3"/>
        </dgm:presLayoutVars>
      </dgm:prSet>
      <dgm:spPr/>
    </dgm:pt>
    <dgm:pt modelId="{BFED8BB7-D33D-472F-9935-70CC83B2F037}" type="pres">
      <dgm:prSet presAssocID="{191770CA-EAB0-484A-8FFB-8F7DA062CE62}" presName="level3hierChild" presStyleCnt="0"/>
      <dgm:spPr/>
    </dgm:pt>
    <dgm:pt modelId="{500CC38C-370D-4E38-962F-8E689C001DB3}" type="pres">
      <dgm:prSet presAssocID="{B2BE598A-CF53-4EAD-958F-AC3942F42736}" presName="conn2-1" presStyleLbl="parChTrans1D3" presStyleIdx="2" presStyleCnt="6"/>
      <dgm:spPr/>
    </dgm:pt>
    <dgm:pt modelId="{85D74912-EC50-4B9F-B5C0-FAED0F6C91EF}" type="pres">
      <dgm:prSet presAssocID="{B2BE598A-CF53-4EAD-958F-AC3942F42736}" presName="connTx" presStyleLbl="parChTrans1D3" presStyleIdx="2" presStyleCnt="6"/>
      <dgm:spPr/>
    </dgm:pt>
    <dgm:pt modelId="{00CEF6A7-71FB-4F30-8D68-E51F32B89E83}" type="pres">
      <dgm:prSet presAssocID="{2AD198EF-5E35-4DCE-8157-F6F2E2783276}" presName="root2" presStyleCnt="0"/>
      <dgm:spPr/>
    </dgm:pt>
    <dgm:pt modelId="{88EDACE5-21AE-4482-B8C7-116CF3A27E99}" type="pres">
      <dgm:prSet presAssocID="{2AD198EF-5E35-4DCE-8157-F6F2E2783276}" presName="LevelTwoTextNode" presStyleLbl="node3" presStyleIdx="2" presStyleCnt="6" custLinFactNeighborX="-1947" custLinFactNeighborY="15969">
        <dgm:presLayoutVars>
          <dgm:chPref val="3"/>
        </dgm:presLayoutVars>
      </dgm:prSet>
      <dgm:spPr/>
    </dgm:pt>
    <dgm:pt modelId="{80B51281-666C-4AB5-84E9-437113A56E9E}" type="pres">
      <dgm:prSet presAssocID="{2AD198EF-5E35-4DCE-8157-F6F2E2783276}" presName="level3hierChild" presStyleCnt="0"/>
      <dgm:spPr/>
    </dgm:pt>
    <dgm:pt modelId="{5B061652-2171-4D39-8BCD-A835674795F1}" type="pres">
      <dgm:prSet presAssocID="{B70532A7-D3DA-4B84-B3F6-1A2B4861FC82}" presName="conn2-1" presStyleLbl="parChTrans1D3" presStyleIdx="3" presStyleCnt="6"/>
      <dgm:spPr/>
    </dgm:pt>
    <dgm:pt modelId="{5B52B8B1-5A7E-47DC-BFAF-F4C44426EF47}" type="pres">
      <dgm:prSet presAssocID="{B70532A7-D3DA-4B84-B3F6-1A2B4861FC82}" presName="connTx" presStyleLbl="parChTrans1D3" presStyleIdx="3" presStyleCnt="6"/>
      <dgm:spPr/>
    </dgm:pt>
    <dgm:pt modelId="{9501ABE0-7D23-49A4-8799-651C2C2C8E56}" type="pres">
      <dgm:prSet presAssocID="{A09C861D-2DAD-4964-84B8-895DB96D41E1}" presName="root2" presStyleCnt="0"/>
      <dgm:spPr/>
    </dgm:pt>
    <dgm:pt modelId="{11F686DE-25FA-4C6B-B5BD-0426FD435EBF}" type="pres">
      <dgm:prSet presAssocID="{A09C861D-2DAD-4964-84B8-895DB96D41E1}" presName="LevelTwoTextNode" presStyleLbl="node3" presStyleIdx="3" presStyleCnt="6" custScaleX="96938" custLinFactNeighborX="-2530" custLinFactNeighborY="-7500">
        <dgm:presLayoutVars>
          <dgm:chPref val="3"/>
        </dgm:presLayoutVars>
      </dgm:prSet>
      <dgm:spPr/>
    </dgm:pt>
    <dgm:pt modelId="{32D9AA0C-B29A-4CDD-BC13-44F570C7D123}" type="pres">
      <dgm:prSet presAssocID="{A09C861D-2DAD-4964-84B8-895DB96D41E1}" presName="level3hierChild" presStyleCnt="0"/>
      <dgm:spPr/>
    </dgm:pt>
    <dgm:pt modelId="{4D73C71E-89F8-46D7-ABCD-94CC477E1629}" type="pres">
      <dgm:prSet presAssocID="{FEDD39BA-6E39-47D0-8586-07F39CC8648A}" presName="conn2-1" presStyleLbl="parChTrans1D3" presStyleIdx="4" presStyleCnt="6"/>
      <dgm:spPr/>
    </dgm:pt>
    <dgm:pt modelId="{031D1B23-0E26-4678-BE6A-437811C2DF66}" type="pres">
      <dgm:prSet presAssocID="{FEDD39BA-6E39-47D0-8586-07F39CC8648A}" presName="connTx" presStyleLbl="parChTrans1D3" presStyleIdx="4" presStyleCnt="6"/>
      <dgm:spPr/>
    </dgm:pt>
    <dgm:pt modelId="{54A643DF-6179-4C93-8A7A-0DD209DD08D7}" type="pres">
      <dgm:prSet presAssocID="{2AA71D22-D60D-4322-B69D-1EBB711EFDD8}" presName="root2" presStyleCnt="0"/>
      <dgm:spPr/>
    </dgm:pt>
    <dgm:pt modelId="{2370C263-D04C-4203-963B-8F5DE028DD68}" type="pres">
      <dgm:prSet presAssocID="{2AA71D22-D60D-4322-B69D-1EBB711EFDD8}" presName="LevelTwoTextNode" presStyleLbl="node3" presStyleIdx="4" presStyleCnt="6" custLinFactNeighborX="-2530" custLinFactNeighborY="-25982">
        <dgm:presLayoutVars>
          <dgm:chPref val="3"/>
        </dgm:presLayoutVars>
      </dgm:prSet>
      <dgm:spPr/>
    </dgm:pt>
    <dgm:pt modelId="{026ADC69-F3F6-473F-9715-C26D88688F3B}" type="pres">
      <dgm:prSet presAssocID="{2AA71D22-D60D-4322-B69D-1EBB711EFDD8}" presName="level3hierChild" presStyleCnt="0"/>
      <dgm:spPr/>
    </dgm:pt>
    <dgm:pt modelId="{58F4492D-8348-40AC-AEC6-55C7C3535C7C}" type="pres">
      <dgm:prSet presAssocID="{38E3F61A-3AE0-4155-B92C-9E8FDC31F5E1}" presName="conn2-1" presStyleLbl="parChTrans1D3" presStyleIdx="5" presStyleCnt="6"/>
      <dgm:spPr/>
    </dgm:pt>
    <dgm:pt modelId="{9B1C92DF-85F9-4E10-9A54-D70B27BED890}" type="pres">
      <dgm:prSet presAssocID="{38E3F61A-3AE0-4155-B92C-9E8FDC31F5E1}" presName="connTx" presStyleLbl="parChTrans1D3" presStyleIdx="5" presStyleCnt="6"/>
      <dgm:spPr/>
    </dgm:pt>
    <dgm:pt modelId="{2CDA1DCB-B9F9-4A50-988C-DD08A9CE3EC9}" type="pres">
      <dgm:prSet presAssocID="{993E109E-C8C8-46D8-B666-173B14BC2FD7}" presName="root2" presStyleCnt="0"/>
      <dgm:spPr/>
    </dgm:pt>
    <dgm:pt modelId="{3E4CFFF9-FD55-47C7-9E6D-F0C6A9412ADB}" type="pres">
      <dgm:prSet presAssocID="{993E109E-C8C8-46D8-B666-173B14BC2FD7}" presName="LevelTwoTextNode" presStyleLbl="node3" presStyleIdx="5" presStyleCnt="6" custLinFactNeighborX="-2530" custLinFactNeighborY="-44463">
        <dgm:presLayoutVars>
          <dgm:chPref val="3"/>
        </dgm:presLayoutVars>
      </dgm:prSet>
      <dgm:spPr/>
    </dgm:pt>
    <dgm:pt modelId="{1F504D06-2833-4921-BF41-19F5946FA07C}" type="pres">
      <dgm:prSet presAssocID="{993E109E-C8C8-46D8-B666-173B14BC2FD7}" presName="level3hierChild" presStyleCnt="0"/>
      <dgm:spPr/>
    </dgm:pt>
  </dgm:ptLst>
  <dgm:cxnLst>
    <dgm:cxn modelId="{7D95AB07-D0F7-4D10-8682-A4DBEC8DD21B}" srcId="{3B05B665-67A3-49B9-8B39-9C1EE857274C}" destId="{003EA6EE-58E5-40BF-9EA2-140291096720}" srcOrd="0" destOrd="0" parTransId="{949292E5-5D9F-4BED-BBD5-D5D43417B63B}" sibTransId="{96CC86AB-B719-427D-9B56-92BC9C4FE9D3}"/>
    <dgm:cxn modelId="{0CF6C012-F275-41F0-8DD0-AE524D8F0429}" type="presOf" srcId="{BE7A866F-FCC5-436D-A2E0-A8A6DF76F8EB}" destId="{4E231741-F076-452D-97E4-5E3BC1C34C63}" srcOrd="1" destOrd="0" presId="urn:microsoft.com/office/officeart/2005/8/layout/hierarchy2"/>
    <dgm:cxn modelId="{827D0814-B16B-4309-89AB-992AA109BBD5}" type="presOf" srcId="{B134233E-B436-4370-8867-923B23EB229F}" destId="{2CE1C545-78E0-47B5-8C72-53A9EE24CD60}" srcOrd="0" destOrd="0" presId="urn:microsoft.com/office/officeart/2005/8/layout/hierarchy2"/>
    <dgm:cxn modelId="{0740DB16-55F5-4B69-9DD4-DE0501619762}" srcId="{3B05B665-67A3-49B9-8B39-9C1EE857274C}" destId="{191770CA-EAB0-484A-8FFB-8F7DA062CE62}" srcOrd="1" destOrd="0" parTransId="{0969A4AF-FC06-4FD3-8A4B-F1026C3F433B}" sibTransId="{2F79FE89-23AB-494F-9A0B-78BBBC2258FF}"/>
    <dgm:cxn modelId="{90DC8E1B-16E1-438F-A627-01363ECD2564}" srcId="{003EA6EE-58E5-40BF-9EA2-140291096720}" destId="{B134233E-B436-4370-8867-923B23EB229F}" srcOrd="1" destOrd="0" parTransId="{BE7A866F-FCC5-436D-A2E0-A8A6DF76F8EB}" sibTransId="{28A2D2F8-9ECA-46A6-A8B8-E71743D29E16}"/>
    <dgm:cxn modelId="{40B8D41D-B27E-4C0C-ACCF-96F520139232}" type="presOf" srcId="{432DCC30-3D30-4766-AE5A-DDA1E8E1C694}" destId="{22C8D88C-9200-449A-95CA-C6C951FF9EFA}" srcOrd="0" destOrd="0" presId="urn:microsoft.com/office/officeart/2005/8/layout/hierarchy2"/>
    <dgm:cxn modelId="{4B50A723-0D81-437A-8C22-5BEDBC396244}" type="presOf" srcId="{191770CA-EAB0-484A-8FFB-8F7DA062CE62}" destId="{250F3298-E4AA-4904-A12B-AAC232EBAA5C}" srcOrd="0" destOrd="0" presId="urn:microsoft.com/office/officeart/2005/8/layout/hierarchy2"/>
    <dgm:cxn modelId="{72CCEB2C-2900-4062-AA95-A57FDC79E9A7}" type="presOf" srcId="{75F56602-1F81-43B8-8FF4-6B603C2B9FA0}" destId="{2BD46A2F-C42F-406A-9A1B-2C52C3E69199}" srcOrd="0" destOrd="0" presId="urn:microsoft.com/office/officeart/2005/8/layout/hierarchy2"/>
    <dgm:cxn modelId="{227C052D-DBB0-4A4E-82F7-A2793D5804D0}" type="presOf" srcId="{2AA71D22-D60D-4322-B69D-1EBB711EFDD8}" destId="{2370C263-D04C-4203-963B-8F5DE028DD68}" srcOrd="0" destOrd="0" presId="urn:microsoft.com/office/officeart/2005/8/layout/hierarchy2"/>
    <dgm:cxn modelId="{1BA16D2D-1FFE-4BDB-9194-8E89354C94DD}" type="presOf" srcId="{2AD198EF-5E35-4DCE-8157-F6F2E2783276}" destId="{88EDACE5-21AE-4482-B8C7-116CF3A27E99}" srcOrd="0" destOrd="0" presId="urn:microsoft.com/office/officeart/2005/8/layout/hierarchy2"/>
    <dgm:cxn modelId="{E95E083B-AC39-4287-9EBD-A98C71668531}" type="presOf" srcId="{949292E5-5D9F-4BED-BBD5-D5D43417B63B}" destId="{CBB3C906-6C8E-43D0-A349-5CBA1BD5A1B2}" srcOrd="1" destOrd="0" presId="urn:microsoft.com/office/officeart/2005/8/layout/hierarchy2"/>
    <dgm:cxn modelId="{12791441-3641-4289-817F-E1F421060292}" type="presOf" srcId="{3B05B665-67A3-49B9-8B39-9C1EE857274C}" destId="{751A64B2-AA1B-4610-90F2-2585F0A6A46F}" srcOrd="0" destOrd="0" presId="urn:microsoft.com/office/officeart/2005/8/layout/hierarchy2"/>
    <dgm:cxn modelId="{33DF3C45-E7C0-432A-A20B-7B8375196FCB}" type="presOf" srcId="{38E3F61A-3AE0-4155-B92C-9E8FDC31F5E1}" destId="{58F4492D-8348-40AC-AEC6-55C7C3535C7C}" srcOrd="0" destOrd="0" presId="urn:microsoft.com/office/officeart/2005/8/layout/hierarchy2"/>
    <dgm:cxn modelId="{6AF8324C-F99B-4B0C-993F-E29DE806F111}" srcId="{75F56602-1F81-43B8-8FF4-6B603C2B9FA0}" destId="{3B05B665-67A3-49B9-8B39-9C1EE857274C}" srcOrd="0" destOrd="0" parTransId="{C774EF35-4A74-4DA9-A4C0-0DDDB4D34667}" sibTransId="{228C30FF-8E66-484E-B0F5-02F5B778C350}"/>
    <dgm:cxn modelId="{FC242A57-4FB6-4710-8A29-E686C5547E12}" type="presOf" srcId="{FEDD39BA-6E39-47D0-8586-07F39CC8648A}" destId="{4D73C71E-89F8-46D7-ABCD-94CC477E1629}" srcOrd="0" destOrd="0" presId="urn:microsoft.com/office/officeart/2005/8/layout/hierarchy2"/>
    <dgm:cxn modelId="{A8C9EA5A-FAAC-4916-AAA1-AD4450BD9184}" srcId="{191770CA-EAB0-484A-8FFB-8F7DA062CE62}" destId="{2AD198EF-5E35-4DCE-8157-F6F2E2783276}" srcOrd="0" destOrd="0" parTransId="{B2BE598A-CF53-4EAD-958F-AC3942F42736}" sibTransId="{312AAD88-89FB-4184-A457-B509728F010F}"/>
    <dgm:cxn modelId="{802DF15F-24A8-4105-A8E8-DD6AAFF32DF5}" type="presOf" srcId="{432DCC30-3D30-4766-AE5A-DDA1E8E1C694}" destId="{D7C91FB9-804C-419F-A840-60C1222CFEF0}" srcOrd="1" destOrd="0" presId="urn:microsoft.com/office/officeart/2005/8/layout/hierarchy2"/>
    <dgm:cxn modelId="{32A23961-4BFA-4D87-9BD3-D235FED06BC5}" srcId="{191770CA-EAB0-484A-8FFB-8F7DA062CE62}" destId="{993E109E-C8C8-46D8-B666-173B14BC2FD7}" srcOrd="3" destOrd="0" parTransId="{38E3F61A-3AE0-4155-B92C-9E8FDC31F5E1}" sibTransId="{335F12F4-C926-4121-A12D-22DA5E9B70D4}"/>
    <dgm:cxn modelId="{A56FFB75-420F-404A-B63E-43D656068DC4}" type="presOf" srcId="{993E109E-C8C8-46D8-B666-173B14BC2FD7}" destId="{3E4CFFF9-FD55-47C7-9E6D-F0C6A9412ADB}" srcOrd="0" destOrd="0" presId="urn:microsoft.com/office/officeart/2005/8/layout/hierarchy2"/>
    <dgm:cxn modelId="{3C30DC77-46F1-458F-A870-79759412D8BC}" type="presOf" srcId="{38E3F61A-3AE0-4155-B92C-9E8FDC31F5E1}" destId="{9B1C92DF-85F9-4E10-9A54-D70B27BED890}" srcOrd="1" destOrd="0" presId="urn:microsoft.com/office/officeart/2005/8/layout/hierarchy2"/>
    <dgm:cxn modelId="{AC295178-346F-41CB-96EA-EF7BB862CAC7}" type="presOf" srcId="{003EA6EE-58E5-40BF-9EA2-140291096720}" destId="{CD21181F-0FF4-4082-92C6-4A9B73A74EDB}" srcOrd="0" destOrd="0" presId="urn:microsoft.com/office/officeart/2005/8/layout/hierarchy2"/>
    <dgm:cxn modelId="{645B0791-D5DF-4BF7-AFF9-DEC141642B4C}" type="presOf" srcId="{949292E5-5D9F-4BED-BBD5-D5D43417B63B}" destId="{27E9DFBA-38D9-4890-81CD-E6DD6F1BD76C}" srcOrd="0" destOrd="0" presId="urn:microsoft.com/office/officeart/2005/8/layout/hierarchy2"/>
    <dgm:cxn modelId="{D41BE995-3D22-4D8E-9090-3309CF0B6094}" type="presOf" srcId="{B70532A7-D3DA-4B84-B3F6-1A2B4861FC82}" destId="{5B52B8B1-5A7E-47DC-BFAF-F4C44426EF47}" srcOrd="1" destOrd="0" presId="urn:microsoft.com/office/officeart/2005/8/layout/hierarchy2"/>
    <dgm:cxn modelId="{03B64096-807B-476E-8A01-F92F8F51B0DC}" type="presOf" srcId="{0969A4AF-FC06-4FD3-8A4B-F1026C3F433B}" destId="{37DFA971-3BDD-4614-B3F4-FCCCA928E801}" srcOrd="0" destOrd="0" presId="urn:microsoft.com/office/officeart/2005/8/layout/hierarchy2"/>
    <dgm:cxn modelId="{253A2B98-A0EE-42ED-93E5-503789C3CF60}" type="presOf" srcId="{A09C861D-2DAD-4964-84B8-895DB96D41E1}" destId="{11F686DE-25FA-4C6B-B5BD-0426FD435EBF}" srcOrd="0" destOrd="0" presId="urn:microsoft.com/office/officeart/2005/8/layout/hierarchy2"/>
    <dgm:cxn modelId="{B9D63D98-6BC1-40A8-8446-CB78C974C776}" type="presOf" srcId="{0143ECBF-D013-4B67-835C-463B22DE9D12}" destId="{15AA3F71-DF63-44F2-A3BA-35AE6A6DBF7D}" srcOrd="0" destOrd="0" presId="urn:microsoft.com/office/officeart/2005/8/layout/hierarchy2"/>
    <dgm:cxn modelId="{8742AC99-00D9-47A2-8E57-8F8847418D2E}" srcId="{191770CA-EAB0-484A-8FFB-8F7DA062CE62}" destId="{A09C861D-2DAD-4964-84B8-895DB96D41E1}" srcOrd="1" destOrd="0" parTransId="{B70532A7-D3DA-4B84-B3F6-1A2B4861FC82}" sibTransId="{A351257F-D917-4A72-87BA-377F26305948}"/>
    <dgm:cxn modelId="{033F3EA1-BD91-41F0-9EE6-646EC37511B7}" type="presOf" srcId="{FEDD39BA-6E39-47D0-8586-07F39CC8648A}" destId="{031D1B23-0E26-4678-BE6A-437811C2DF66}" srcOrd="1" destOrd="0" presId="urn:microsoft.com/office/officeart/2005/8/layout/hierarchy2"/>
    <dgm:cxn modelId="{1D3DB3AD-26E0-4D74-BBCF-803793C48395}" type="presOf" srcId="{B2BE598A-CF53-4EAD-958F-AC3942F42736}" destId="{500CC38C-370D-4E38-962F-8E689C001DB3}" srcOrd="0" destOrd="0" presId="urn:microsoft.com/office/officeart/2005/8/layout/hierarchy2"/>
    <dgm:cxn modelId="{F25FF7C0-D3E7-420E-B174-EDF39D94DC89}" srcId="{191770CA-EAB0-484A-8FFB-8F7DA062CE62}" destId="{2AA71D22-D60D-4322-B69D-1EBB711EFDD8}" srcOrd="2" destOrd="0" parTransId="{FEDD39BA-6E39-47D0-8586-07F39CC8648A}" sibTransId="{36D757F6-BB74-4CD6-983C-66F4EAABE448}"/>
    <dgm:cxn modelId="{DE6C67D2-ABBE-4E43-AFA7-04D6D3423257}" type="presOf" srcId="{0969A4AF-FC06-4FD3-8A4B-F1026C3F433B}" destId="{2ED7A92A-530E-424D-81D7-0ABA1FBF8E80}" srcOrd="1" destOrd="0" presId="urn:microsoft.com/office/officeart/2005/8/layout/hierarchy2"/>
    <dgm:cxn modelId="{236EDDD5-EEC1-4D6F-A5ED-9B125F0B7CC3}" type="presOf" srcId="{BE7A866F-FCC5-436D-A2E0-A8A6DF76F8EB}" destId="{DF8ACA11-A784-4636-BE9F-ADD52C706CBC}" srcOrd="0" destOrd="0" presId="urn:microsoft.com/office/officeart/2005/8/layout/hierarchy2"/>
    <dgm:cxn modelId="{EB15E1DB-1BEC-4B05-9D46-CAE0DA7F42CF}" type="presOf" srcId="{B70532A7-D3DA-4B84-B3F6-1A2B4861FC82}" destId="{5B061652-2171-4D39-8BCD-A835674795F1}" srcOrd="0" destOrd="0" presId="urn:microsoft.com/office/officeart/2005/8/layout/hierarchy2"/>
    <dgm:cxn modelId="{D8D574F3-0600-44B8-8701-B6FBF837EB3F}" srcId="{003EA6EE-58E5-40BF-9EA2-140291096720}" destId="{0143ECBF-D013-4B67-835C-463B22DE9D12}" srcOrd="0" destOrd="0" parTransId="{432DCC30-3D30-4766-AE5A-DDA1E8E1C694}" sibTransId="{9C1A1D46-92B6-49D8-9042-590A4D8B1732}"/>
    <dgm:cxn modelId="{C3DDC5FA-6BCF-4CD2-9537-174A722B2F48}" type="presOf" srcId="{B2BE598A-CF53-4EAD-958F-AC3942F42736}" destId="{85D74912-EC50-4B9F-B5C0-FAED0F6C91EF}" srcOrd="1" destOrd="0" presId="urn:microsoft.com/office/officeart/2005/8/layout/hierarchy2"/>
    <dgm:cxn modelId="{DA167C48-0D28-4FFB-B02F-25A95E59E537}" type="presParOf" srcId="{2BD46A2F-C42F-406A-9A1B-2C52C3E69199}" destId="{64CF4588-342D-431F-BAAB-0FED7C7B9B22}" srcOrd="0" destOrd="0" presId="urn:microsoft.com/office/officeart/2005/8/layout/hierarchy2"/>
    <dgm:cxn modelId="{1B5AD2ED-0FE6-464C-AC09-2549B1CF9842}" type="presParOf" srcId="{64CF4588-342D-431F-BAAB-0FED7C7B9B22}" destId="{751A64B2-AA1B-4610-90F2-2585F0A6A46F}" srcOrd="0" destOrd="0" presId="urn:microsoft.com/office/officeart/2005/8/layout/hierarchy2"/>
    <dgm:cxn modelId="{7958BF3E-9E93-424C-8606-C6A5A68207BE}" type="presParOf" srcId="{64CF4588-342D-431F-BAAB-0FED7C7B9B22}" destId="{8F76A44D-3E95-4BEE-A6A2-B19DE39C4CC8}" srcOrd="1" destOrd="0" presId="urn:microsoft.com/office/officeart/2005/8/layout/hierarchy2"/>
    <dgm:cxn modelId="{FED4E04F-EAE7-4F1A-B20E-86EA488CCD51}" type="presParOf" srcId="{8F76A44D-3E95-4BEE-A6A2-B19DE39C4CC8}" destId="{27E9DFBA-38D9-4890-81CD-E6DD6F1BD76C}" srcOrd="0" destOrd="0" presId="urn:microsoft.com/office/officeart/2005/8/layout/hierarchy2"/>
    <dgm:cxn modelId="{4DAB4116-E1F6-426C-BB8A-BE977770BC78}" type="presParOf" srcId="{27E9DFBA-38D9-4890-81CD-E6DD6F1BD76C}" destId="{CBB3C906-6C8E-43D0-A349-5CBA1BD5A1B2}" srcOrd="0" destOrd="0" presId="urn:microsoft.com/office/officeart/2005/8/layout/hierarchy2"/>
    <dgm:cxn modelId="{CABA1819-422B-49C8-AB06-30CA26876005}" type="presParOf" srcId="{8F76A44D-3E95-4BEE-A6A2-B19DE39C4CC8}" destId="{16C6700E-9EBB-48A6-AFAB-3DD87471C1C2}" srcOrd="1" destOrd="0" presId="urn:microsoft.com/office/officeart/2005/8/layout/hierarchy2"/>
    <dgm:cxn modelId="{4F6830B5-5EE1-4F69-8B32-8B328CC109CA}" type="presParOf" srcId="{16C6700E-9EBB-48A6-AFAB-3DD87471C1C2}" destId="{CD21181F-0FF4-4082-92C6-4A9B73A74EDB}" srcOrd="0" destOrd="0" presId="urn:microsoft.com/office/officeart/2005/8/layout/hierarchy2"/>
    <dgm:cxn modelId="{31E42972-CF10-43A3-BB25-4D92F717AAD0}" type="presParOf" srcId="{16C6700E-9EBB-48A6-AFAB-3DD87471C1C2}" destId="{F1DFB375-DAC6-4FF8-91DE-BC0637159726}" srcOrd="1" destOrd="0" presId="urn:microsoft.com/office/officeart/2005/8/layout/hierarchy2"/>
    <dgm:cxn modelId="{1481466E-67EC-4F0D-AA7D-7216536A42DE}" type="presParOf" srcId="{F1DFB375-DAC6-4FF8-91DE-BC0637159726}" destId="{22C8D88C-9200-449A-95CA-C6C951FF9EFA}" srcOrd="0" destOrd="0" presId="urn:microsoft.com/office/officeart/2005/8/layout/hierarchy2"/>
    <dgm:cxn modelId="{C002A4BD-B373-48F9-B4BC-4B64A433AC63}" type="presParOf" srcId="{22C8D88C-9200-449A-95CA-C6C951FF9EFA}" destId="{D7C91FB9-804C-419F-A840-60C1222CFEF0}" srcOrd="0" destOrd="0" presId="urn:microsoft.com/office/officeart/2005/8/layout/hierarchy2"/>
    <dgm:cxn modelId="{4E2FCB29-967C-400C-AA7E-2366FBDE5021}" type="presParOf" srcId="{F1DFB375-DAC6-4FF8-91DE-BC0637159726}" destId="{6F13C50F-5A4A-42FF-8D18-6257C655505C}" srcOrd="1" destOrd="0" presId="urn:microsoft.com/office/officeart/2005/8/layout/hierarchy2"/>
    <dgm:cxn modelId="{EB2E3E62-F35F-4D5D-8F53-87AAEEBC38F8}" type="presParOf" srcId="{6F13C50F-5A4A-42FF-8D18-6257C655505C}" destId="{15AA3F71-DF63-44F2-A3BA-35AE6A6DBF7D}" srcOrd="0" destOrd="0" presId="urn:microsoft.com/office/officeart/2005/8/layout/hierarchy2"/>
    <dgm:cxn modelId="{3BEF54BF-40B9-4A1B-9673-70A1B3211219}" type="presParOf" srcId="{6F13C50F-5A4A-42FF-8D18-6257C655505C}" destId="{230A0D65-0855-402C-9DCF-6B08869A5139}" srcOrd="1" destOrd="0" presId="urn:microsoft.com/office/officeart/2005/8/layout/hierarchy2"/>
    <dgm:cxn modelId="{F7F42E77-5BB6-4B82-AA30-014AC76942A1}" type="presParOf" srcId="{F1DFB375-DAC6-4FF8-91DE-BC0637159726}" destId="{DF8ACA11-A784-4636-BE9F-ADD52C706CBC}" srcOrd="2" destOrd="0" presId="urn:microsoft.com/office/officeart/2005/8/layout/hierarchy2"/>
    <dgm:cxn modelId="{ABA9573A-674F-4B6B-A7A3-E114FBC78CE6}" type="presParOf" srcId="{DF8ACA11-A784-4636-BE9F-ADD52C706CBC}" destId="{4E231741-F076-452D-97E4-5E3BC1C34C63}" srcOrd="0" destOrd="0" presId="urn:microsoft.com/office/officeart/2005/8/layout/hierarchy2"/>
    <dgm:cxn modelId="{AB18FE6F-69E0-434D-98EC-D0A50DE8EFDD}" type="presParOf" srcId="{F1DFB375-DAC6-4FF8-91DE-BC0637159726}" destId="{9101B551-1B1D-4A77-A019-BBEE43D3A318}" srcOrd="3" destOrd="0" presId="urn:microsoft.com/office/officeart/2005/8/layout/hierarchy2"/>
    <dgm:cxn modelId="{8307E35C-5E52-49B6-BB05-2D259F287C68}" type="presParOf" srcId="{9101B551-1B1D-4A77-A019-BBEE43D3A318}" destId="{2CE1C545-78E0-47B5-8C72-53A9EE24CD60}" srcOrd="0" destOrd="0" presId="urn:microsoft.com/office/officeart/2005/8/layout/hierarchy2"/>
    <dgm:cxn modelId="{9A90812E-5099-421E-9B65-E2070BBDE6CA}" type="presParOf" srcId="{9101B551-1B1D-4A77-A019-BBEE43D3A318}" destId="{F811D60C-AF2A-4807-93C3-7732DE610F21}" srcOrd="1" destOrd="0" presId="urn:microsoft.com/office/officeart/2005/8/layout/hierarchy2"/>
    <dgm:cxn modelId="{F59BC658-6476-4876-99AF-08A18BC2A382}" type="presParOf" srcId="{8F76A44D-3E95-4BEE-A6A2-B19DE39C4CC8}" destId="{37DFA971-3BDD-4614-B3F4-FCCCA928E801}" srcOrd="2" destOrd="0" presId="urn:microsoft.com/office/officeart/2005/8/layout/hierarchy2"/>
    <dgm:cxn modelId="{263724E8-0992-438A-B62B-CFB7E1F2BF6E}" type="presParOf" srcId="{37DFA971-3BDD-4614-B3F4-FCCCA928E801}" destId="{2ED7A92A-530E-424D-81D7-0ABA1FBF8E80}" srcOrd="0" destOrd="0" presId="urn:microsoft.com/office/officeart/2005/8/layout/hierarchy2"/>
    <dgm:cxn modelId="{A743CC83-5C65-4E86-B1ED-141EEAE14292}" type="presParOf" srcId="{8F76A44D-3E95-4BEE-A6A2-B19DE39C4CC8}" destId="{E5225CE1-2F09-4369-9607-0D669EBA8068}" srcOrd="3" destOrd="0" presId="urn:microsoft.com/office/officeart/2005/8/layout/hierarchy2"/>
    <dgm:cxn modelId="{13F60FB6-864B-4C0D-B4B6-8761262278BE}" type="presParOf" srcId="{E5225CE1-2F09-4369-9607-0D669EBA8068}" destId="{250F3298-E4AA-4904-A12B-AAC232EBAA5C}" srcOrd="0" destOrd="0" presId="urn:microsoft.com/office/officeart/2005/8/layout/hierarchy2"/>
    <dgm:cxn modelId="{B70E8137-C37A-44AC-8BAA-39CBB03AC1BD}" type="presParOf" srcId="{E5225CE1-2F09-4369-9607-0D669EBA8068}" destId="{BFED8BB7-D33D-472F-9935-70CC83B2F037}" srcOrd="1" destOrd="0" presId="urn:microsoft.com/office/officeart/2005/8/layout/hierarchy2"/>
    <dgm:cxn modelId="{56F14A3C-3BCE-4517-841D-A97001E59A91}" type="presParOf" srcId="{BFED8BB7-D33D-472F-9935-70CC83B2F037}" destId="{500CC38C-370D-4E38-962F-8E689C001DB3}" srcOrd="0" destOrd="0" presId="urn:microsoft.com/office/officeart/2005/8/layout/hierarchy2"/>
    <dgm:cxn modelId="{7530BF15-CC9C-4BE2-A35D-3E90DF15DC28}" type="presParOf" srcId="{500CC38C-370D-4E38-962F-8E689C001DB3}" destId="{85D74912-EC50-4B9F-B5C0-FAED0F6C91EF}" srcOrd="0" destOrd="0" presId="urn:microsoft.com/office/officeart/2005/8/layout/hierarchy2"/>
    <dgm:cxn modelId="{B88CD780-6672-4E4F-8505-8AEBEF1160B4}" type="presParOf" srcId="{BFED8BB7-D33D-472F-9935-70CC83B2F037}" destId="{00CEF6A7-71FB-4F30-8D68-E51F32B89E83}" srcOrd="1" destOrd="0" presId="urn:microsoft.com/office/officeart/2005/8/layout/hierarchy2"/>
    <dgm:cxn modelId="{685B8372-110F-416E-AADF-064D1700CA40}" type="presParOf" srcId="{00CEF6A7-71FB-4F30-8D68-E51F32B89E83}" destId="{88EDACE5-21AE-4482-B8C7-116CF3A27E99}" srcOrd="0" destOrd="0" presId="urn:microsoft.com/office/officeart/2005/8/layout/hierarchy2"/>
    <dgm:cxn modelId="{68D0E304-7B0B-4DDE-8231-B847C0197ACA}" type="presParOf" srcId="{00CEF6A7-71FB-4F30-8D68-E51F32B89E83}" destId="{80B51281-666C-4AB5-84E9-437113A56E9E}" srcOrd="1" destOrd="0" presId="urn:microsoft.com/office/officeart/2005/8/layout/hierarchy2"/>
    <dgm:cxn modelId="{808B507F-1DEA-46E5-8F49-DDE274A330BE}" type="presParOf" srcId="{BFED8BB7-D33D-472F-9935-70CC83B2F037}" destId="{5B061652-2171-4D39-8BCD-A835674795F1}" srcOrd="2" destOrd="0" presId="urn:microsoft.com/office/officeart/2005/8/layout/hierarchy2"/>
    <dgm:cxn modelId="{2323DCFF-9958-4A36-AFAD-442C2273203F}" type="presParOf" srcId="{5B061652-2171-4D39-8BCD-A835674795F1}" destId="{5B52B8B1-5A7E-47DC-BFAF-F4C44426EF47}" srcOrd="0" destOrd="0" presId="urn:microsoft.com/office/officeart/2005/8/layout/hierarchy2"/>
    <dgm:cxn modelId="{2E2F11F9-F4E7-4A44-80B7-3CDCAF4A0F67}" type="presParOf" srcId="{BFED8BB7-D33D-472F-9935-70CC83B2F037}" destId="{9501ABE0-7D23-49A4-8799-651C2C2C8E56}" srcOrd="3" destOrd="0" presId="urn:microsoft.com/office/officeart/2005/8/layout/hierarchy2"/>
    <dgm:cxn modelId="{9A0C8C25-D444-4FFA-9A6F-97E3F0ABAD7C}" type="presParOf" srcId="{9501ABE0-7D23-49A4-8799-651C2C2C8E56}" destId="{11F686DE-25FA-4C6B-B5BD-0426FD435EBF}" srcOrd="0" destOrd="0" presId="urn:microsoft.com/office/officeart/2005/8/layout/hierarchy2"/>
    <dgm:cxn modelId="{581F15B9-2761-4B10-82BF-AE5460FA6BE8}" type="presParOf" srcId="{9501ABE0-7D23-49A4-8799-651C2C2C8E56}" destId="{32D9AA0C-B29A-4CDD-BC13-44F570C7D123}" srcOrd="1" destOrd="0" presId="urn:microsoft.com/office/officeart/2005/8/layout/hierarchy2"/>
    <dgm:cxn modelId="{18D6D020-CBCE-49BC-B17B-0D624EA7D797}" type="presParOf" srcId="{BFED8BB7-D33D-472F-9935-70CC83B2F037}" destId="{4D73C71E-89F8-46D7-ABCD-94CC477E1629}" srcOrd="4" destOrd="0" presId="urn:microsoft.com/office/officeart/2005/8/layout/hierarchy2"/>
    <dgm:cxn modelId="{655E0AAC-C59C-4662-993F-FF8E4541355C}" type="presParOf" srcId="{4D73C71E-89F8-46D7-ABCD-94CC477E1629}" destId="{031D1B23-0E26-4678-BE6A-437811C2DF66}" srcOrd="0" destOrd="0" presId="urn:microsoft.com/office/officeart/2005/8/layout/hierarchy2"/>
    <dgm:cxn modelId="{27BA4E91-8235-4234-A491-0BEDE1C41C57}" type="presParOf" srcId="{BFED8BB7-D33D-472F-9935-70CC83B2F037}" destId="{54A643DF-6179-4C93-8A7A-0DD209DD08D7}" srcOrd="5" destOrd="0" presId="urn:microsoft.com/office/officeart/2005/8/layout/hierarchy2"/>
    <dgm:cxn modelId="{F8A5F1F4-D43C-4B02-ABEA-81CFB10BB8B6}" type="presParOf" srcId="{54A643DF-6179-4C93-8A7A-0DD209DD08D7}" destId="{2370C263-D04C-4203-963B-8F5DE028DD68}" srcOrd="0" destOrd="0" presId="urn:microsoft.com/office/officeart/2005/8/layout/hierarchy2"/>
    <dgm:cxn modelId="{081F03C4-A4D4-4DC7-B388-EDFA02716FCB}" type="presParOf" srcId="{54A643DF-6179-4C93-8A7A-0DD209DD08D7}" destId="{026ADC69-F3F6-473F-9715-C26D88688F3B}" srcOrd="1" destOrd="0" presId="urn:microsoft.com/office/officeart/2005/8/layout/hierarchy2"/>
    <dgm:cxn modelId="{76DB4AAD-6610-4847-9A3A-0B945C6FA1D6}" type="presParOf" srcId="{BFED8BB7-D33D-472F-9935-70CC83B2F037}" destId="{58F4492D-8348-40AC-AEC6-55C7C3535C7C}" srcOrd="6" destOrd="0" presId="urn:microsoft.com/office/officeart/2005/8/layout/hierarchy2"/>
    <dgm:cxn modelId="{49AA58B2-8495-44BB-B982-8C3CE98D5662}" type="presParOf" srcId="{58F4492D-8348-40AC-AEC6-55C7C3535C7C}" destId="{9B1C92DF-85F9-4E10-9A54-D70B27BED890}" srcOrd="0" destOrd="0" presId="urn:microsoft.com/office/officeart/2005/8/layout/hierarchy2"/>
    <dgm:cxn modelId="{42AD56C7-F872-487C-888B-988AA6AFB5B7}" type="presParOf" srcId="{BFED8BB7-D33D-472F-9935-70CC83B2F037}" destId="{2CDA1DCB-B9F9-4A50-988C-DD08A9CE3EC9}" srcOrd="7" destOrd="0" presId="urn:microsoft.com/office/officeart/2005/8/layout/hierarchy2"/>
    <dgm:cxn modelId="{73050A0D-C61F-403B-A4D0-12276159D8C9}" type="presParOf" srcId="{2CDA1DCB-B9F9-4A50-988C-DD08A9CE3EC9}" destId="{3E4CFFF9-FD55-47C7-9E6D-F0C6A9412ADB}" srcOrd="0" destOrd="0" presId="urn:microsoft.com/office/officeart/2005/8/layout/hierarchy2"/>
    <dgm:cxn modelId="{7E8CAB73-D2C6-43C0-8A54-57CA93F2452A}" type="presParOf" srcId="{2CDA1DCB-B9F9-4A50-988C-DD08A9CE3EC9}" destId="{1F504D06-2833-4921-BF41-19F5946FA07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9100B0-BEA2-EF4E-B96F-BE1A20E0FCFD}">
      <dsp:nvSpPr>
        <dsp:cNvPr id="0" name=""/>
        <dsp:cNvSpPr/>
      </dsp:nvSpPr>
      <dsp:spPr>
        <a:xfrm>
          <a:off x="5357" y="0"/>
          <a:ext cx="1601390" cy="7081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Read </a:t>
          </a:r>
        </a:p>
      </dsp:txBody>
      <dsp:txXfrm>
        <a:off x="26098" y="20741"/>
        <a:ext cx="1559908" cy="666662"/>
      </dsp:txXfrm>
    </dsp:sp>
    <dsp:sp modelId="{5AC508E0-8A4A-5345-9691-975E5B6FF200}">
      <dsp:nvSpPr>
        <dsp:cNvPr id="0" name=""/>
        <dsp:cNvSpPr/>
      </dsp:nvSpPr>
      <dsp:spPr>
        <a:xfrm>
          <a:off x="1766887" y="155499"/>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766887" y="234928"/>
        <a:ext cx="237646" cy="238286"/>
      </dsp:txXfrm>
    </dsp:sp>
    <dsp:sp modelId="{58C9AA6A-79FC-EE40-8C8A-A3D235EB1ECF}">
      <dsp:nvSpPr>
        <dsp:cNvPr id="0" name=""/>
        <dsp:cNvSpPr/>
      </dsp:nvSpPr>
      <dsp:spPr>
        <a:xfrm>
          <a:off x="2247304" y="0"/>
          <a:ext cx="1601390" cy="7081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Process</a:t>
          </a:r>
        </a:p>
      </dsp:txBody>
      <dsp:txXfrm>
        <a:off x="2268045" y="20741"/>
        <a:ext cx="1559908" cy="666662"/>
      </dsp:txXfrm>
    </dsp:sp>
    <dsp:sp modelId="{139A1861-EC78-A848-8641-E11DB171028B}">
      <dsp:nvSpPr>
        <dsp:cNvPr id="0" name=""/>
        <dsp:cNvSpPr/>
      </dsp:nvSpPr>
      <dsp:spPr>
        <a:xfrm>
          <a:off x="4008834" y="155499"/>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008834" y="234928"/>
        <a:ext cx="237646" cy="238286"/>
      </dsp:txXfrm>
    </dsp:sp>
    <dsp:sp modelId="{D2403EA3-DA61-F64B-B4A6-AA57D2518F16}">
      <dsp:nvSpPr>
        <dsp:cNvPr id="0" name=""/>
        <dsp:cNvSpPr/>
      </dsp:nvSpPr>
      <dsp:spPr>
        <a:xfrm>
          <a:off x="4489251" y="0"/>
          <a:ext cx="1601390" cy="7081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Output</a:t>
          </a:r>
        </a:p>
      </dsp:txBody>
      <dsp:txXfrm>
        <a:off x="4509992" y="20741"/>
        <a:ext cx="1559908" cy="6666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A64B2-AA1B-4610-90F2-2585F0A6A46F}">
      <dsp:nvSpPr>
        <dsp:cNvPr id="0" name=""/>
        <dsp:cNvSpPr/>
      </dsp:nvSpPr>
      <dsp:spPr>
        <a:xfrm>
          <a:off x="0"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my-project</a:t>
          </a:r>
        </a:p>
      </dsp:txBody>
      <dsp:txXfrm>
        <a:off x="11828" y="772774"/>
        <a:ext cx="784046" cy="380195"/>
      </dsp:txXfrm>
    </dsp:sp>
    <dsp:sp modelId="{27E9DFBA-38D9-4890-81CD-E6DD6F1BD76C}">
      <dsp:nvSpPr>
        <dsp:cNvPr id="0" name=""/>
        <dsp:cNvSpPr/>
      </dsp:nvSpPr>
      <dsp:spPr>
        <a:xfrm>
          <a:off x="807702" y="953434"/>
          <a:ext cx="169821" cy="18874"/>
        </a:xfrm>
        <a:custGeom>
          <a:avLst/>
          <a:gdLst/>
          <a:ahLst/>
          <a:cxnLst/>
          <a:rect l="0" t="0" r="0" b="0"/>
          <a:pathLst>
            <a:path>
              <a:moveTo>
                <a:pt x="0" y="9437"/>
              </a:moveTo>
              <a:lnTo>
                <a:pt x="169821"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88367" y="958626"/>
        <a:ext cx="8491" cy="8491"/>
      </dsp:txXfrm>
    </dsp:sp>
    <dsp:sp modelId="{CD21181F-0FF4-4082-92C6-4A9B73A74EDB}">
      <dsp:nvSpPr>
        <dsp:cNvPr id="0" name=""/>
        <dsp:cNvSpPr/>
      </dsp:nvSpPr>
      <dsp:spPr>
        <a:xfrm>
          <a:off x="977523"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docs</a:t>
          </a:r>
        </a:p>
      </dsp:txBody>
      <dsp:txXfrm>
        <a:off x="989351" y="772774"/>
        <a:ext cx="784046" cy="380195"/>
      </dsp:txXfrm>
    </dsp:sp>
    <dsp:sp modelId="{22C8D88C-9200-449A-95CA-C6C951FF9EFA}">
      <dsp:nvSpPr>
        <dsp:cNvPr id="0" name=""/>
        <dsp:cNvSpPr/>
      </dsp:nvSpPr>
      <dsp:spPr>
        <a:xfrm rot="21291743">
          <a:off x="1784263" y="931998"/>
          <a:ext cx="478768" cy="18874"/>
        </a:xfrm>
        <a:custGeom>
          <a:avLst/>
          <a:gdLst/>
          <a:ahLst/>
          <a:cxnLst/>
          <a:rect l="0" t="0" r="0" b="0"/>
          <a:pathLst>
            <a:path>
              <a:moveTo>
                <a:pt x="0" y="9437"/>
              </a:moveTo>
              <a:lnTo>
                <a:pt x="478768"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11678" y="929466"/>
        <a:ext cx="23938" cy="23938"/>
      </dsp:txXfrm>
    </dsp:sp>
    <dsp:sp modelId="{15AA3F71-DF63-44F2-A3BA-35AE6A6DBF7D}">
      <dsp:nvSpPr>
        <dsp:cNvPr id="0" name=""/>
        <dsp:cNvSpPr/>
      </dsp:nvSpPr>
      <dsp:spPr>
        <a:xfrm>
          <a:off x="2262069" y="718073"/>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README.md</a:t>
          </a:r>
          <a:endParaRPr lang="en-US" sz="800" kern="1200" dirty="0"/>
        </a:p>
      </dsp:txBody>
      <dsp:txXfrm>
        <a:off x="2273897" y="729901"/>
        <a:ext cx="784046" cy="380195"/>
      </dsp:txXfrm>
    </dsp:sp>
    <dsp:sp modelId="{DF8ACA11-A784-4636-BE9F-ADD52C706CBC}">
      <dsp:nvSpPr>
        <dsp:cNvPr id="0" name=""/>
        <dsp:cNvSpPr/>
      </dsp:nvSpPr>
      <dsp:spPr>
        <a:xfrm rot="2156824">
          <a:off x="1730051" y="1123510"/>
          <a:ext cx="579437" cy="18874"/>
        </a:xfrm>
        <a:custGeom>
          <a:avLst/>
          <a:gdLst/>
          <a:ahLst/>
          <a:cxnLst/>
          <a:rect l="0" t="0" r="0" b="0"/>
          <a:pathLst>
            <a:path>
              <a:moveTo>
                <a:pt x="0" y="9437"/>
              </a:moveTo>
              <a:lnTo>
                <a:pt x="579437"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5283" y="1118461"/>
        <a:ext cx="28971" cy="28971"/>
      </dsp:txXfrm>
    </dsp:sp>
    <dsp:sp modelId="{2CE1C545-78E0-47B5-8C72-53A9EE24CD60}">
      <dsp:nvSpPr>
        <dsp:cNvPr id="0" name=""/>
        <dsp:cNvSpPr/>
      </dsp:nvSpPr>
      <dsp:spPr>
        <a:xfrm>
          <a:off x="2254314" y="1101097"/>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README.html</a:t>
          </a:r>
          <a:endParaRPr lang="en-US" sz="800" kern="1200" dirty="0"/>
        </a:p>
      </dsp:txBody>
      <dsp:txXfrm>
        <a:off x="2266142" y="1112925"/>
        <a:ext cx="784046" cy="380195"/>
      </dsp:txXfrm>
    </dsp:sp>
    <dsp:sp modelId="{37DFA971-3BDD-4614-B3F4-FCCCA928E801}">
      <dsp:nvSpPr>
        <dsp:cNvPr id="0" name=""/>
        <dsp:cNvSpPr/>
      </dsp:nvSpPr>
      <dsp:spPr>
        <a:xfrm rot="4512488">
          <a:off x="560032" y="1274992"/>
          <a:ext cx="665160" cy="18874"/>
        </a:xfrm>
        <a:custGeom>
          <a:avLst/>
          <a:gdLst/>
          <a:ahLst/>
          <a:cxnLst/>
          <a:rect l="0" t="0" r="0" b="0"/>
          <a:pathLst>
            <a:path>
              <a:moveTo>
                <a:pt x="0" y="9437"/>
              </a:moveTo>
              <a:lnTo>
                <a:pt x="665160"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75983" y="1267801"/>
        <a:ext cx="33258" cy="33258"/>
      </dsp:txXfrm>
    </dsp:sp>
    <dsp:sp modelId="{250F3298-E4AA-4904-A12B-AAC232EBAA5C}">
      <dsp:nvSpPr>
        <dsp:cNvPr id="0" name=""/>
        <dsp:cNvSpPr/>
      </dsp:nvSpPr>
      <dsp:spPr>
        <a:xfrm>
          <a:off x="977523" y="1404062"/>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src</a:t>
          </a:r>
          <a:endParaRPr lang="en-US" sz="800" kern="1200" dirty="0"/>
        </a:p>
      </dsp:txBody>
      <dsp:txXfrm>
        <a:off x="989351" y="1415890"/>
        <a:ext cx="784046" cy="380195"/>
      </dsp:txXfrm>
    </dsp:sp>
    <dsp:sp modelId="{500CC38C-370D-4E38-962F-8E689C001DB3}">
      <dsp:nvSpPr>
        <dsp:cNvPr id="0" name=""/>
        <dsp:cNvSpPr/>
      </dsp:nvSpPr>
      <dsp:spPr>
        <a:xfrm rot="1095096">
          <a:off x="1773018" y="1672543"/>
          <a:ext cx="485280" cy="18874"/>
        </a:xfrm>
        <a:custGeom>
          <a:avLst/>
          <a:gdLst/>
          <a:ahLst/>
          <a:cxnLst/>
          <a:rect l="0" t="0" r="0" b="0"/>
          <a:pathLst>
            <a:path>
              <a:moveTo>
                <a:pt x="0" y="9437"/>
              </a:moveTo>
              <a:lnTo>
                <a:pt x="485280"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3526" y="1669848"/>
        <a:ext cx="24264" cy="24264"/>
      </dsp:txXfrm>
    </dsp:sp>
    <dsp:sp modelId="{88EDACE5-21AE-4482-B8C7-116CF3A27E99}">
      <dsp:nvSpPr>
        <dsp:cNvPr id="0" name=""/>
        <dsp:cNvSpPr/>
      </dsp:nvSpPr>
      <dsp:spPr>
        <a:xfrm>
          <a:off x="2246091" y="155604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main.py</a:t>
          </a:r>
          <a:endParaRPr lang="en-US" sz="800" kern="1200" dirty="0"/>
        </a:p>
      </dsp:txBody>
      <dsp:txXfrm>
        <a:off x="2257919" y="1567876"/>
        <a:ext cx="784046" cy="380195"/>
      </dsp:txXfrm>
    </dsp:sp>
    <dsp:sp modelId="{5B061652-2171-4D39-8BCD-A835674795F1}">
      <dsp:nvSpPr>
        <dsp:cNvPr id="0" name=""/>
        <dsp:cNvSpPr/>
      </dsp:nvSpPr>
      <dsp:spPr>
        <a:xfrm rot="2929860">
          <a:off x="1666828" y="1857368"/>
          <a:ext cx="692951" cy="18874"/>
        </a:xfrm>
        <a:custGeom>
          <a:avLst/>
          <a:gdLst/>
          <a:ahLst/>
          <a:cxnLst/>
          <a:rect l="0" t="0" r="0" b="0"/>
          <a:pathLst>
            <a:path>
              <a:moveTo>
                <a:pt x="0" y="9437"/>
              </a:moveTo>
              <a:lnTo>
                <a:pt x="69295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95980" y="1849481"/>
        <a:ext cx="34647" cy="34647"/>
      </dsp:txXfrm>
    </dsp:sp>
    <dsp:sp modelId="{11F686DE-25FA-4C6B-B5BD-0426FD435EBF}">
      <dsp:nvSpPr>
        <dsp:cNvPr id="0" name=""/>
        <dsp:cNvSpPr/>
      </dsp:nvSpPr>
      <dsp:spPr>
        <a:xfrm>
          <a:off x="2241382" y="1925697"/>
          <a:ext cx="782970"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cleandata.py</a:t>
          </a:r>
          <a:endParaRPr lang="en-US" sz="800" kern="1200" dirty="0"/>
        </a:p>
      </dsp:txBody>
      <dsp:txXfrm>
        <a:off x="2253210" y="1937525"/>
        <a:ext cx="759314" cy="380195"/>
      </dsp:txXfrm>
    </dsp:sp>
    <dsp:sp modelId="{4D73C71E-89F8-46D7-ABCD-94CC477E1629}">
      <dsp:nvSpPr>
        <dsp:cNvPr id="0" name=""/>
        <dsp:cNvSpPr/>
      </dsp:nvSpPr>
      <dsp:spPr>
        <a:xfrm rot="3804751">
          <a:off x="1503703" y="2052262"/>
          <a:ext cx="1019201" cy="18874"/>
        </a:xfrm>
        <a:custGeom>
          <a:avLst/>
          <a:gdLst/>
          <a:ahLst/>
          <a:cxnLst/>
          <a:rect l="0" t="0" r="0" b="0"/>
          <a:pathLst>
            <a:path>
              <a:moveTo>
                <a:pt x="0" y="9437"/>
              </a:moveTo>
              <a:lnTo>
                <a:pt x="101920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87824" y="2036219"/>
        <a:ext cx="50960" cy="50960"/>
      </dsp:txXfrm>
    </dsp:sp>
    <dsp:sp modelId="{2370C263-D04C-4203-963B-8F5DE028DD68}">
      <dsp:nvSpPr>
        <dsp:cNvPr id="0" name=""/>
        <dsp:cNvSpPr/>
      </dsp:nvSpPr>
      <dsp:spPr>
        <a:xfrm>
          <a:off x="2241382" y="2315485"/>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EDA.py</a:t>
          </a:r>
          <a:endParaRPr lang="en-US" sz="800" kern="1200" dirty="0"/>
        </a:p>
      </dsp:txBody>
      <dsp:txXfrm>
        <a:off x="2253210" y="2327313"/>
        <a:ext cx="784046" cy="380195"/>
      </dsp:txXfrm>
    </dsp:sp>
    <dsp:sp modelId="{58F4492D-8348-40AC-AEC6-55C7C3535C7C}">
      <dsp:nvSpPr>
        <dsp:cNvPr id="0" name=""/>
        <dsp:cNvSpPr/>
      </dsp:nvSpPr>
      <dsp:spPr>
        <a:xfrm rot="4240874">
          <a:off x="1323876" y="2247159"/>
          <a:ext cx="1378855" cy="18874"/>
        </a:xfrm>
        <a:custGeom>
          <a:avLst/>
          <a:gdLst/>
          <a:ahLst/>
          <a:cxnLst/>
          <a:rect l="0" t="0" r="0" b="0"/>
          <a:pathLst>
            <a:path>
              <a:moveTo>
                <a:pt x="0" y="9437"/>
              </a:moveTo>
              <a:lnTo>
                <a:pt x="1378855"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78832" y="2222124"/>
        <a:ext cx="68942" cy="68942"/>
      </dsp:txXfrm>
    </dsp:sp>
    <dsp:sp modelId="{3E4CFFF9-FD55-47C7-9E6D-F0C6A9412ADB}">
      <dsp:nvSpPr>
        <dsp:cNvPr id="0" name=""/>
        <dsp:cNvSpPr/>
      </dsp:nvSpPr>
      <dsp:spPr>
        <a:xfrm>
          <a:off x="2241382" y="270527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ML_models.py</a:t>
          </a:r>
          <a:endParaRPr lang="en-US" sz="800" kern="1200" dirty="0"/>
        </a:p>
      </dsp:txBody>
      <dsp:txXfrm>
        <a:off x="2253210" y="2717106"/>
        <a:ext cx="784046" cy="3801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A64B2-AA1B-4610-90F2-2585F0A6A46F}">
      <dsp:nvSpPr>
        <dsp:cNvPr id="0" name=""/>
        <dsp:cNvSpPr/>
      </dsp:nvSpPr>
      <dsp:spPr>
        <a:xfrm>
          <a:off x="0"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my-project</a:t>
          </a:r>
        </a:p>
      </dsp:txBody>
      <dsp:txXfrm>
        <a:off x="11828" y="772774"/>
        <a:ext cx="784046" cy="380195"/>
      </dsp:txXfrm>
    </dsp:sp>
    <dsp:sp modelId="{27E9DFBA-38D9-4890-81CD-E6DD6F1BD76C}">
      <dsp:nvSpPr>
        <dsp:cNvPr id="0" name=""/>
        <dsp:cNvSpPr/>
      </dsp:nvSpPr>
      <dsp:spPr>
        <a:xfrm>
          <a:off x="807702" y="953434"/>
          <a:ext cx="169821" cy="18874"/>
        </a:xfrm>
        <a:custGeom>
          <a:avLst/>
          <a:gdLst/>
          <a:ahLst/>
          <a:cxnLst/>
          <a:rect l="0" t="0" r="0" b="0"/>
          <a:pathLst>
            <a:path>
              <a:moveTo>
                <a:pt x="0" y="9437"/>
              </a:moveTo>
              <a:lnTo>
                <a:pt x="169821"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88367" y="958626"/>
        <a:ext cx="8491" cy="8491"/>
      </dsp:txXfrm>
    </dsp:sp>
    <dsp:sp modelId="{CD21181F-0FF4-4082-92C6-4A9B73A74EDB}">
      <dsp:nvSpPr>
        <dsp:cNvPr id="0" name=""/>
        <dsp:cNvSpPr/>
      </dsp:nvSpPr>
      <dsp:spPr>
        <a:xfrm>
          <a:off x="977523"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docs</a:t>
          </a:r>
        </a:p>
      </dsp:txBody>
      <dsp:txXfrm>
        <a:off x="989351" y="772774"/>
        <a:ext cx="784046" cy="380195"/>
      </dsp:txXfrm>
    </dsp:sp>
    <dsp:sp modelId="{22C8D88C-9200-449A-95CA-C6C951FF9EFA}">
      <dsp:nvSpPr>
        <dsp:cNvPr id="0" name=""/>
        <dsp:cNvSpPr/>
      </dsp:nvSpPr>
      <dsp:spPr>
        <a:xfrm rot="21291743">
          <a:off x="1784263" y="931998"/>
          <a:ext cx="478768" cy="18874"/>
        </a:xfrm>
        <a:custGeom>
          <a:avLst/>
          <a:gdLst/>
          <a:ahLst/>
          <a:cxnLst/>
          <a:rect l="0" t="0" r="0" b="0"/>
          <a:pathLst>
            <a:path>
              <a:moveTo>
                <a:pt x="0" y="9437"/>
              </a:moveTo>
              <a:lnTo>
                <a:pt x="478768"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11678" y="929466"/>
        <a:ext cx="23938" cy="23938"/>
      </dsp:txXfrm>
    </dsp:sp>
    <dsp:sp modelId="{15AA3F71-DF63-44F2-A3BA-35AE6A6DBF7D}">
      <dsp:nvSpPr>
        <dsp:cNvPr id="0" name=""/>
        <dsp:cNvSpPr/>
      </dsp:nvSpPr>
      <dsp:spPr>
        <a:xfrm>
          <a:off x="2262069" y="718073"/>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README.md</a:t>
          </a:r>
          <a:endParaRPr lang="en-US" sz="800" kern="1200" dirty="0"/>
        </a:p>
      </dsp:txBody>
      <dsp:txXfrm>
        <a:off x="2273897" y="729901"/>
        <a:ext cx="784046" cy="380195"/>
      </dsp:txXfrm>
    </dsp:sp>
    <dsp:sp modelId="{DF8ACA11-A784-4636-BE9F-ADD52C706CBC}">
      <dsp:nvSpPr>
        <dsp:cNvPr id="0" name=""/>
        <dsp:cNvSpPr/>
      </dsp:nvSpPr>
      <dsp:spPr>
        <a:xfrm rot="2156824">
          <a:off x="1730051" y="1123510"/>
          <a:ext cx="579437" cy="18874"/>
        </a:xfrm>
        <a:custGeom>
          <a:avLst/>
          <a:gdLst/>
          <a:ahLst/>
          <a:cxnLst/>
          <a:rect l="0" t="0" r="0" b="0"/>
          <a:pathLst>
            <a:path>
              <a:moveTo>
                <a:pt x="0" y="9437"/>
              </a:moveTo>
              <a:lnTo>
                <a:pt x="579437"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5283" y="1118461"/>
        <a:ext cx="28971" cy="28971"/>
      </dsp:txXfrm>
    </dsp:sp>
    <dsp:sp modelId="{2CE1C545-78E0-47B5-8C72-53A9EE24CD60}">
      <dsp:nvSpPr>
        <dsp:cNvPr id="0" name=""/>
        <dsp:cNvSpPr/>
      </dsp:nvSpPr>
      <dsp:spPr>
        <a:xfrm>
          <a:off x="2254314" y="1101097"/>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README.html</a:t>
          </a:r>
          <a:endParaRPr lang="en-US" sz="800" kern="1200" dirty="0"/>
        </a:p>
      </dsp:txBody>
      <dsp:txXfrm>
        <a:off x="2266142" y="1112925"/>
        <a:ext cx="784046" cy="380195"/>
      </dsp:txXfrm>
    </dsp:sp>
    <dsp:sp modelId="{37DFA971-3BDD-4614-B3F4-FCCCA928E801}">
      <dsp:nvSpPr>
        <dsp:cNvPr id="0" name=""/>
        <dsp:cNvSpPr/>
      </dsp:nvSpPr>
      <dsp:spPr>
        <a:xfrm rot="4512488">
          <a:off x="560032" y="1274992"/>
          <a:ext cx="665160" cy="18874"/>
        </a:xfrm>
        <a:custGeom>
          <a:avLst/>
          <a:gdLst/>
          <a:ahLst/>
          <a:cxnLst/>
          <a:rect l="0" t="0" r="0" b="0"/>
          <a:pathLst>
            <a:path>
              <a:moveTo>
                <a:pt x="0" y="9437"/>
              </a:moveTo>
              <a:lnTo>
                <a:pt x="665160"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75983" y="1267801"/>
        <a:ext cx="33258" cy="33258"/>
      </dsp:txXfrm>
    </dsp:sp>
    <dsp:sp modelId="{250F3298-E4AA-4904-A12B-AAC232EBAA5C}">
      <dsp:nvSpPr>
        <dsp:cNvPr id="0" name=""/>
        <dsp:cNvSpPr/>
      </dsp:nvSpPr>
      <dsp:spPr>
        <a:xfrm>
          <a:off x="977523" y="1404062"/>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src</a:t>
          </a:r>
          <a:endParaRPr lang="en-US" sz="800" kern="1200" dirty="0"/>
        </a:p>
      </dsp:txBody>
      <dsp:txXfrm>
        <a:off x="989351" y="1415890"/>
        <a:ext cx="784046" cy="380195"/>
      </dsp:txXfrm>
    </dsp:sp>
    <dsp:sp modelId="{500CC38C-370D-4E38-962F-8E689C001DB3}">
      <dsp:nvSpPr>
        <dsp:cNvPr id="0" name=""/>
        <dsp:cNvSpPr/>
      </dsp:nvSpPr>
      <dsp:spPr>
        <a:xfrm rot="1095096">
          <a:off x="1773018" y="1672543"/>
          <a:ext cx="485280" cy="18874"/>
        </a:xfrm>
        <a:custGeom>
          <a:avLst/>
          <a:gdLst/>
          <a:ahLst/>
          <a:cxnLst/>
          <a:rect l="0" t="0" r="0" b="0"/>
          <a:pathLst>
            <a:path>
              <a:moveTo>
                <a:pt x="0" y="9437"/>
              </a:moveTo>
              <a:lnTo>
                <a:pt x="485280"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3526" y="1669848"/>
        <a:ext cx="24264" cy="24264"/>
      </dsp:txXfrm>
    </dsp:sp>
    <dsp:sp modelId="{88EDACE5-21AE-4482-B8C7-116CF3A27E99}">
      <dsp:nvSpPr>
        <dsp:cNvPr id="0" name=""/>
        <dsp:cNvSpPr/>
      </dsp:nvSpPr>
      <dsp:spPr>
        <a:xfrm>
          <a:off x="2246091" y="155604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main.py</a:t>
          </a:r>
          <a:endParaRPr lang="en-US" sz="800" kern="1200" dirty="0"/>
        </a:p>
      </dsp:txBody>
      <dsp:txXfrm>
        <a:off x="2257919" y="1567876"/>
        <a:ext cx="784046" cy="380195"/>
      </dsp:txXfrm>
    </dsp:sp>
    <dsp:sp modelId="{5B061652-2171-4D39-8BCD-A835674795F1}">
      <dsp:nvSpPr>
        <dsp:cNvPr id="0" name=""/>
        <dsp:cNvSpPr/>
      </dsp:nvSpPr>
      <dsp:spPr>
        <a:xfrm rot="2929860">
          <a:off x="1666828" y="1857368"/>
          <a:ext cx="692951" cy="18874"/>
        </a:xfrm>
        <a:custGeom>
          <a:avLst/>
          <a:gdLst/>
          <a:ahLst/>
          <a:cxnLst/>
          <a:rect l="0" t="0" r="0" b="0"/>
          <a:pathLst>
            <a:path>
              <a:moveTo>
                <a:pt x="0" y="9437"/>
              </a:moveTo>
              <a:lnTo>
                <a:pt x="69295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95980" y="1849481"/>
        <a:ext cx="34647" cy="34647"/>
      </dsp:txXfrm>
    </dsp:sp>
    <dsp:sp modelId="{11F686DE-25FA-4C6B-B5BD-0426FD435EBF}">
      <dsp:nvSpPr>
        <dsp:cNvPr id="0" name=""/>
        <dsp:cNvSpPr/>
      </dsp:nvSpPr>
      <dsp:spPr>
        <a:xfrm>
          <a:off x="2241382" y="1925697"/>
          <a:ext cx="782970"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cleandata.py</a:t>
          </a:r>
          <a:endParaRPr lang="en-US" sz="800" kern="1200" dirty="0"/>
        </a:p>
      </dsp:txBody>
      <dsp:txXfrm>
        <a:off x="2253210" y="1937525"/>
        <a:ext cx="759314" cy="380195"/>
      </dsp:txXfrm>
    </dsp:sp>
    <dsp:sp modelId="{4D73C71E-89F8-46D7-ABCD-94CC477E1629}">
      <dsp:nvSpPr>
        <dsp:cNvPr id="0" name=""/>
        <dsp:cNvSpPr/>
      </dsp:nvSpPr>
      <dsp:spPr>
        <a:xfrm rot="3804751">
          <a:off x="1503703" y="2052262"/>
          <a:ext cx="1019201" cy="18874"/>
        </a:xfrm>
        <a:custGeom>
          <a:avLst/>
          <a:gdLst/>
          <a:ahLst/>
          <a:cxnLst/>
          <a:rect l="0" t="0" r="0" b="0"/>
          <a:pathLst>
            <a:path>
              <a:moveTo>
                <a:pt x="0" y="9437"/>
              </a:moveTo>
              <a:lnTo>
                <a:pt x="101920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87824" y="2036219"/>
        <a:ext cx="50960" cy="50960"/>
      </dsp:txXfrm>
    </dsp:sp>
    <dsp:sp modelId="{2370C263-D04C-4203-963B-8F5DE028DD68}">
      <dsp:nvSpPr>
        <dsp:cNvPr id="0" name=""/>
        <dsp:cNvSpPr/>
      </dsp:nvSpPr>
      <dsp:spPr>
        <a:xfrm>
          <a:off x="2241382" y="2315485"/>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EDA.py</a:t>
          </a:r>
          <a:endParaRPr lang="en-US" sz="800" kern="1200" dirty="0"/>
        </a:p>
      </dsp:txBody>
      <dsp:txXfrm>
        <a:off x="2253210" y="2327313"/>
        <a:ext cx="784046" cy="380195"/>
      </dsp:txXfrm>
    </dsp:sp>
    <dsp:sp modelId="{58F4492D-8348-40AC-AEC6-55C7C3535C7C}">
      <dsp:nvSpPr>
        <dsp:cNvPr id="0" name=""/>
        <dsp:cNvSpPr/>
      </dsp:nvSpPr>
      <dsp:spPr>
        <a:xfrm rot="4240874">
          <a:off x="1323876" y="2247159"/>
          <a:ext cx="1378855" cy="18874"/>
        </a:xfrm>
        <a:custGeom>
          <a:avLst/>
          <a:gdLst/>
          <a:ahLst/>
          <a:cxnLst/>
          <a:rect l="0" t="0" r="0" b="0"/>
          <a:pathLst>
            <a:path>
              <a:moveTo>
                <a:pt x="0" y="9437"/>
              </a:moveTo>
              <a:lnTo>
                <a:pt x="1378855"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78832" y="2222124"/>
        <a:ext cx="68942" cy="68942"/>
      </dsp:txXfrm>
    </dsp:sp>
    <dsp:sp modelId="{3E4CFFF9-FD55-47C7-9E6D-F0C6A9412ADB}">
      <dsp:nvSpPr>
        <dsp:cNvPr id="0" name=""/>
        <dsp:cNvSpPr/>
      </dsp:nvSpPr>
      <dsp:spPr>
        <a:xfrm>
          <a:off x="2241382" y="270527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ML_models.py</a:t>
          </a:r>
          <a:endParaRPr lang="en-US" sz="800" kern="1200" dirty="0"/>
        </a:p>
      </dsp:txBody>
      <dsp:txXfrm>
        <a:off x="2253210" y="2717106"/>
        <a:ext cx="784046" cy="3801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A64B2-AA1B-4610-90F2-2585F0A6A46F}">
      <dsp:nvSpPr>
        <dsp:cNvPr id="0" name=""/>
        <dsp:cNvSpPr/>
      </dsp:nvSpPr>
      <dsp:spPr>
        <a:xfrm>
          <a:off x="0"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my-project</a:t>
          </a:r>
        </a:p>
      </dsp:txBody>
      <dsp:txXfrm>
        <a:off x="11828" y="772774"/>
        <a:ext cx="784046" cy="380195"/>
      </dsp:txXfrm>
    </dsp:sp>
    <dsp:sp modelId="{27E9DFBA-38D9-4890-81CD-E6DD6F1BD76C}">
      <dsp:nvSpPr>
        <dsp:cNvPr id="0" name=""/>
        <dsp:cNvSpPr/>
      </dsp:nvSpPr>
      <dsp:spPr>
        <a:xfrm>
          <a:off x="807702" y="953434"/>
          <a:ext cx="169821" cy="18874"/>
        </a:xfrm>
        <a:custGeom>
          <a:avLst/>
          <a:gdLst/>
          <a:ahLst/>
          <a:cxnLst/>
          <a:rect l="0" t="0" r="0" b="0"/>
          <a:pathLst>
            <a:path>
              <a:moveTo>
                <a:pt x="0" y="9437"/>
              </a:moveTo>
              <a:lnTo>
                <a:pt x="169821"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88367" y="958626"/>
        <a:ext cx="8491" cy="8491"/>
      </dsp:txXfrm>
    </dsp:sp>
    <dsp:sp modelId="{CD21181F-0FF4-4082-92C6-4A9B73A74EDB}">
      <dsp:nvSpPr>
        <dsp:cNvPr id="0" name=""/>
        <dsp:cNvSpPr/>
      </dsp:nvSpPr>
      <dsp:spPr>
        <a:xfrm>
          <a:off x="977523"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docs</a:t>
          </a:r>
        </a:p>
      </dsp:txBody>
      <dsp:txXfrm>
        <a:off x="989351" y="772774"/>
        <a:ext cx="784046" cy="380195"/>
      </dsp:txXfrm>
    </dsp:sp>
    <dsp:sp modelId="{22C8D88C-9200-449A-95CA-C6C951FF9EFA}">
      <dsp:nvSpPr>
        <dsp:cNvPr id="0" name=""/>
        <dsp:cNvSpPr/>
      </dsp:nvSpPr>
      <dsp:spPr>
        <a:xfrm rot="21291743">
          <a:off x="1784263" y="931998"/>
          <a:ext cx="478768" cy="18874"/>
        </a:xfrm>
        <a:custGeom>
          <a:avLst/>
          <a:gdLst/>
          <a:ahLst/>
          <a:cxnLst/>
          <a:rect l="0" t="0" r="0" b="0"/>
          <a:pathLst>
            <a:path>
              <a:moveTo>
                <a:pt x="0" y="9437"/>
              </a:moveTo>
              <a:lnTo>
                <a:pt x="478768"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11678" y="929466"/>
        <a:ext cx="23938" cy="23938"/>
      </dsp:txXfrm>
    </dsp:sp>
    <dsp:sp modelId="{15AA3F71-DF63-44F2-A3BA-35AE6A6DBF7D}">
      <dsp:nvSpPr>
        <dsp:cNvPr id="0" name=""/>
        <dsp:cNvSpPr/>
      </dsp:nvSpPr>
      <dsp:spPr>
        <a:xfrm>
          <a:off x="2262069" y="718073"/>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README.md</a:t>
          </a:r>
          <a:endParaRPr lang="en-US" sz="800" kern="1200" dirty="0"/>
        </a:p>
      </dsp:txBody>
      <dsp:txXfrm>
        <a:off x="2273897" y="729901"/>
        <a:ext cx="784046" cy="380195"/>
      </dsp:txXfrm>
    </dsp:sp>
    <dsp:sp modelId="{DF8ACA11-A784-4636-BE9F-ADD52C706CBC}">
      <dsp:nvSpPr>
        <dsp:cNvPr id="0" name=""/>
        <dsp:cNvSpPr/>
      </dsp:nvSpPr>
      <dsp:spPr>
        <a:xfrm rot="2156824">
          <a:off x="1730051" y="1123510"/>
          <a:ext cx="579437" cy="18874"/>
        </a:xfrm>
        <a:custGeom>
          <a:avLst/>
          <a:gdLst/>
          <a:ahLst/>
          <a:cxnLst/>
          <a:rect l="0" t="0" r="0" b="0"/>
          <a:pathLst>
            <a:path>
              <a:moveTo>
                <a:pt x="0" y="9437"/>
              </a:moveTo>
              <a:lnTo>
                <a:pt x="579437"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5283" y="1118461"/>
        <a:ext cx="28971" cy="28971"/>
      </dsp:txXfrm>
    </dsp:sp>
    <dsp:sp modelId="{2CE1C545-78E0-47B5-8C72-53A9EE24CD60}">
      <dsp:nvSpPr>
        <dsp:cNvPr id="0" name=""/>
        <dsp:cNvSpPr/>
      </dsp:nvSpPr>
      <dsp:spPr>
        <a:xfrm>
          <a:off x="2254314" y="1101097"/>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README.html</a:t>
          </a:r>
          <a:endParaRPr lang="en-US" sz="800" kern="1200" dirty="0"/>
        </a:p>
      </dsp:txBody>
      <dsp:txXfrm>
        <a:off x="2266142" y="1112925"/>
        <a:ext cx="784046" cy="380195"/>
      </dsp:txXfrm>
    </dsp:sp>
    <dsp:sp modelId="{37DFA971-3BDD-4614-B3F4-FCCCA928E801}">
      <dsp:nvSpPr>
        <dsp:cNvPr id="0" name=""/>
        <dsp:cNvSpPr/>
      </dsp:nvSpPr>
      <dsp:spPr>
        <a:xfrm rot="4512488">
          <a:off x="560032" y="1274992"/>
          <a:ext cx="665160" cy="18874"/>
        </a:xfrm>
        <a:custGeom>
          <a:avLst/>
          <a:gdLst/>
          <a:ahLst/>
          <a:cxnLst/>
          <a:rect l="0" t="0" r="0" b="0"/>
          <a:pathLst>
            <a:path>
              <a:moveTo>
                <a:pt x="0" y="9437"/>
              </a:moveTo>
              <a:lnTo>
                <a:pt x="665160"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75983" y="1267801"/>
        <a:ext cx="33258" cy="33258"/>
      </dsp:txXfrm>
    </dsp:sp>
    <dsp:sp modelId="{250F3298-E4AA-4904-A12B-AAC232EBAA5C}">
      <dsp:nvSpPr>
        <dsp:cNvPr id="0" name=""/>
        <dsp:cNvSpPr/>
      </dsp:nvSpPr>
      <dsp:spPr>
        <a:xfrm>
          <a:off x="977523" y="1404062"/>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src</a:t>
          </a:r>
          <a:endParaRPr lang="en-US" sz="800" kern="1200" dirty="0"/>
        </a:p>
      </dsp:txBody>
      <dsp:txXfrm>
        <a:off x="989351" y="1415890"/>
        <a:ext cx="784046" cy="380195"/>
      </dsp:txXfrm>
    </dsp:sp>
    <dsp:sp modelId="{500CC38C-370D-4E38-962F-8E689C001DB3}">
      <dsp:nvSpPr>
        <dsp:cNvPr id="0" name=""/>
        <dsp:cNvSpPr/>
      </dsp:nvSpPr>
      <dsp:spPr>
        <a:xfrm rot="1095096">
          <a:off x="1773018" y="1672543"/>
          <a:ext cx="485280" cy="18874"/>
        </a:xfrm>
        <a:custGeom>
          <a:avLst/>
          <a:gdLst/>
          <a:ahLst/>
          <a:cxnLst/>
          <a:rect l="0" t="0" r="0" b="0"/>
          <a:pathLst>
            <a:path>
              <a:moveTo>
                <a:pt x="0" y="9437"/>
              </a:moveTo>
              <a:lnTo>
                <a:pt x="485280"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3526" y="1669848"/>
        <a:ext cx="24264" cy="24264"/>
      </dsp:txXfrm>
    </dsp:sp>
    <dsp:sp modelId="{88EDACE5-21AE-4482-B8C7-116CF3A27E99}">
      <dsp:nvSpPr>
        <dsp:cNvPr id="0" name=""/>
        <dsp:cNvSpPr/>
      </dsp:nvSpPr>
      <dsp:spPr>
        <a:xfrm>
          <a:off x="2246091" y="155604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main.py</a:t>
          </a:r>
          <a:endParaRPr lang="en-US" sz="800" kern="1200" dirty="0"/>
        </a:p>
      </dsp:txBody>
      <dsp:txXfrm>
        <a:off x="2257919" y="1567876"/>
        <a:ext cx="784046" cy="380195"/>
      </dsp:txXfrm>
    </dsp:sp>
    <dsp:sp modelId="{5B061652-2171-4D39-8BCD-A835674795F1}">
      <dsp:nvSpPr>
        <dsp:cNvPr id="0" name=""/>
        <dsp:cNvSpPr/>
      </dsp:nvSpPr>
      <dsp:spPr>
        <a:xfrm rot="2929860">
          <a:off x="1666828" y="1857368"/>
          <a:ext cx="692951" cy="18874"/>
        </a:xfrm>
        <a:custGeom>
          <a:avLst/>
          <a:gdLst/>
          <a:ahLst/>
          <a:cxnLst/>
          <a:rect l="0" t="0" r="0" b="0"/>
          <a:pathLst>
            <a:path>
              <a:moveTo>
                <a:pt x="0" y="9437"/>
              </a:moveTo>
              <a:lnTo>
                <a:pt x="69295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95980" y="1849481"/>
        <a:ext cx="34647" cy="34647"/>
      </dsp:txXfrm>
    </dsp:sp>
    <dsp:sp modelId="{11F686DE-25FA-4C6B-B5BD-0426FD435EBF}">
      <dsp:nvSpPr>
        <dsp:cNvPr id="0" name=""/>
        <dsp:cNvSpPr/>
      </dsp:nvSpPr>
      <dsp:spPr>
        <a:xfrm>
          <a:off x="2241382" y="1925697"/>
          <a:ext cx="782970"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cleandata.py</a:t>
          </a:r>
          <a:endParaRPr lang="en-US" sz="800" kern="1200" dirty="0"/>
        </a:p>
      </dsp:txBody>
      <dsp:txXfrm>
        <a:off x="2253210" y="1937525"/>
        <a:ext cx="759314" cy="380195"/>
      </dsp:txXfrm>
    </dsp:sp>
    <dsp:sp modelId="{4D73C71E-89F8-46D7-ABCD-94CC477E1629}">
      <dsp:nvSpPr>
        <dsp:cNvPr id="0" name=""/>
        <dsp:cNvSpPr/>
      </dsp:nvSpPr>
      <dsp:spPr>
        <a:xfrm rot="3804751">
          <a:off x="1503703" y="2052262"/>
          <a:ext cx="1019201" cy="18874"/>
        </a:xfrm>
        <a:custGeom>
          <a:avLst/>
          <a:gdLst/>
          <a:ahLst/>
          <a:cxnLst/>
          <a:rect l="0" t="0" r="0" b="0"/>
          <a:pathLst>
            <a:path>
              <a:moveTo>
                <a:pt x="0" y="9437"/>
              </a:moveTo>
              <a:lnTo>
                <a:pt x="101920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87824" y="2036219"/>
        <a:ext cx="50960" cy="50960"/>
      </dsp:txXfrm>
    </dsp:sp>
    <dsp:sp modelId="{2370C263-D04C-4203-963B-8F5DE028DD68}">
      <dsp:nvSpPr>
        <dsp:cNvPr id="0" name=""/>
        <dsp:cNvSpPr/>
      </dsp:nvSpPr>
      <dsp:spPr>
        <a:xfrm>
          <a:off x="2241382" y="2315485"/>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EDA.py</a:t>
          </a:r>
          <a:endParaRPr lang="en-US" sz="800" kern="1200" dirty="0"/>
        </a:p>
      </dsp:txBody>
      <dsp:txXfrm>
        <a:off x="2253210" y="2327313"/>
        <a:ext cx="784046" cy="380195"/>
      </dsp:txXfrm>
    </dsp:sp>
    <dsp:sp modelId="{58F4492D-8348-40AC-AEC6-55C7C3535C7C}">
      <dsp:nvSpPr>
        <dsp:cNvPr id="0" name=""/>
        <dsp:cNvSpPr/>
      </dsp:nvSpPr>
      <dsp:spPr>
        <a:xfrm rot="4240874">
          <a:off x="1323876" y="2247159"/>
          <a:ext cx="1378855" cy="18874"/>
        </a:xfrm>
        <a:custGeom>
          <a:avLst/>
          <a:gdLst/>
          <a:ahLst/>
          <a:cxnLst/>
          <a:rect l="0" t="0" r="0" b="0"/>
          <a:pathLst>
            <a:path>
              <a:moveTo>
                <a:pt x="0" y="9437"/>
              </a:moveTo>
              <a:lnTo>
                <a:pt x="1378855"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78832" y="2222124"/>
        <a:ext cx="68942" cy="68942"/>
      </dsp:txXfrm>
    </dsp:sp>
    <dsp:sp modelId="{3E4CFFF9-FD55-47C7-9E6D-F0C6A9412ADB}">
      <dsp:nvSpPr>
        <dsp:cNvPr id="0" name=""/>
        <dsp:cNvSpPr/>
      </dsp:nvSpPr>
      <dsp:spPr>
        <a:xfrm>
          <a:off x="2241382" y="270527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ML_models.py</a:t>
          </a:r>
          <a:endParaRPr lang="en-US" sz="800" kern="1200" dirty="0"/>
        </a:p>
      </dsp:txBody>
      <dsp:txXfrm>
        <a:off x="2253210" y="2717106"/>
        <a:ext cx="784046" cy="3801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A64B2-AA1B-4610-90F2-2585F0A6A46F}">
      <dsp:nvSpPr>
        <dsp:cNvPr id="0" name=""/>
        <dsp:cNvSpPr/>
      </dsp:nvSpPr>
      <dsp:spPr>
        <a:xfrm>
          <a:off x="0"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my-project</a:t>
          </a:r>
        </a:p>
      </dsp:txBody>
      <dsp:txXfrm>
        <a:off x="11828" y="772774"/>
        <a:ext cx="784046" cy="380195"/>
      </dsp:txXfrm>
    </dsp:sp>
    <dsp:sp modelId="{27E9DFBA-38D9-4890-81CD-E6DD6F1BD76C}">
      <dsp:nvSpPr>
        <dsp:cNvPr id="0" name=""/>
        <dsp:cNvSpPr/>
      </dsp:nvSpPr>
      <dsp:spPr>
        <a:xfrm>
          <a:off x="807702" y="953434"/>
          <a:ext cx="169821" cy="18874"/>
        </a:xfrm>
        <a:custGeom>
          <a:avLst/>
          <a:gdLst/>
          <a:ahLst/>
          <a:cxnLst/>
          <a:rect l="0" t="0" r="0" b="0"/>
          <a:pathLst>
            <a:path>
              <a:moveTo>
                <a:pt x="0" y="9437"/>
              </a:moveTo>
              <a:lnTo>
                <a:pt x="169821"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88367" y="958626"/>
        <a:ext cx="8491" cy="8491"/>
      </dsp:txXfrm>
    </dsp:sp>
    <dsp:sp modelId="{CD21181F-0FF4-4082-92C6-4A9B73A74EDB}">
      <dsp:nvSpPr>
        <dsp:cNvPr id="0" name=""/>
        <dsp:cNvSpPr/>
      </dsp:nvSpPr>
      <dsp:spPr>
        <a:xfrm>
          <a:off x="977523"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docs</a:t>
          </a:r>
        </a:p>
      </dsp:txBody>
      <dsp:txXfrm>
        <a:off x="989351" y="772774"/>
        <a:ext cx="784046" cy="380195"/>
      </dsp:txXfrm>
    </dsp:sp>
    <dsp:sp modelId="{22C8D88C-9200-449A-95CA-C6C951FF9EFA}">
      <dsp:nvSpPr>
        <dsp:cNvPr id="0" name=""/>
        <dsp:cNvSpPr/>
      </dsp:nvSpPr>
      <dsp:spPr>
        <a:xfrm rot="21291743">
          <a:off x="1784263" y="931998"/>
          <a:ext cx="478768" cy="18874"/>
        </a:xfrm>
        <a:custGeom>
          <a:avLst/>
          <a:gdLst/>
          <a:ahLst/>
          <a:cxnLst/>
          <a:rect l="0" t="0" r="0" b="0"/>
          <a:pathLst>
            <a:path>
              <a:moveTo>
                <a:pt x="0" y="9437"/>
              </a:moveTo>
              <a:lnTo>
                <a:pt x="478768"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11678" y="929466"/>
        <a:ext cx="23938" cy="23938"/>
      </dsp:txXfrm>
    </dsp:sp>
    <dsp:sp modelId="{15AA3F71-DF63-44F2-A3BA-35AE6A6DBF7D}">
      <dsp:nvSpPr>
        <dsp:cNvPr id="0" name=""/>
        <dsp:cNvSpPr/>
      </dsp:nvSpPr>
      <dsp:spPr>
        <a:xfrm>
          <a:off x="2262069" y="718073"/>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README.md</a:t>
          </a:r>
          <a:endParaRPr lang="en-US" sz="800" kern="1200" dirty="0"/>
        </a:p>
      </dsp:txBody>
      <dsp:txXfrm>
        <a:off x="2273897" y="729901"/>
        <a:ext cx="784046" cy="380195"/>
      </dsp:txXfrm>
    </dsp:sp>
    <dsp:sp modelId="{DF8ACA11-A784-4636-BE9F-ADD52C706CBC}">
      <dsp:nvSpPr>
        <dsp:cNvPr id="0" name=""/>
        <dsp:cNvSpPr/>
      </dsp:nvSpPr>
      <dsp:spPr>
        <a:xfrm rot="2156824">
          <a:off x="1730051" y="1123510"/>
          <a:ext cx="579437" cy="18874"/>
        </a:xfrm>
        <a:custGeom>
          <a:avLst/>
          <a:gdLst/>
          <a:ahLst/>
          <a:cxnLst/>
          <a:rect l="0" t="0" r="0" b="0"/>
          <a:pathLst>
            <a:path>
              <a:moveTo>
                <a:pt x="0" y="9437"/>
              </a:moveTo>
              <a:lnTo>
                <a:pt x="579437"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5283" y="1118461"/>
        <a:ext cx="28971" cy="28971"/>
      </dsp:txXfrm>
    </dsp:sp>
    <dsp:sp modelId="{2CE1C545-78E0-47B5-8C72-53A9EE24CD60}">
      <dsp:nvSpPr>
        <dsp:cNvPr id="0" name=""/>
        <dsp:cNvSpPr/>
      </dsp:nvSpPr>
      <dsp:spPr>
        <a:xfrm>
          <a:off x="2254314" y="1101097"/>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README.html</a:t>
          </a:r>
          <a:endParaRPr lang="en-US" sz="800" kern="1200" dirty="0"/>
        </a:p>
      </dsp:txBody>
      <dsp:txXfrm>
        <a:off x="2266142" y="1112925"/>
        <a:ext cx="784046" cy="380195"/>
      </dsp:txXfrm>
    </dsp:sp>
    <dsp:sp modelId="{37DFA971-3BDD-4614-B3F4-FCCCA928E801}">
      <dsp:nvSpPr>
        <dsp:cNvPr id="0" name=""/>
        <dsp:cNvSpPr/>
      </dsp:nvSpPr>
      <dsp:spPr>
        <a:xfrm rot="4512488">
          <a:off x="560032" y="1274992"/>
          <a:ext cx="665160" cy="18874"/>
        </a:xfrm>
        <a:custGeom>
          <a:avLst/>
          <a:gdLst/>
          <a:ahLst/>
          <a:cxnLst/>
          <a:rect l="0" t="0" r="0" b="0"/>
          <a:pathLst>
            <a:path>
              <a:moveTo>
                <a:pt x="0" y="9437"/>
              </a:moveTo>
              <a:lnTo>
                <a:pt x="665160"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75983" y="1267801"/>
        <a:ext cx="33258" cy="33258"/>
      </dsp:txXfrm>
    </dsp:sp>
    <dsp:sp modelId="{250F3298-E4AA-4904-A12B-AAC232EBAA5C}">
      <dsp:nvSpPr>
        <dsp:cNvPr id="0" name=""/>
        <dsp:cNvSpPr/>
      </dsp:nvSpPr>
      <dsp:spPr>
        <a:xfrm>
          <a:off x="977523" y="1404062"/>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src</a:t>
          </a:r>
          <a:endParaRPr lang="en-US" sz="800" kern="1200" dirty="0"/>
        </a:p>
      </dsp:txBody>
      <dsp:txXfrm>
        <a:off x="989351" y="1415890"/>
        <a:ext cx="784046" cy="380195"/>
      </dsp:txXfrm>
    </dsp:sp>
    <dsp:sp modelId="{500CC38C-370D-4E38-962F-8E689C001DB3}">
      <dsp:nvSpPr>
        <dsp:cNvPr id="0" name=""/>
        <dsp:cNvSpPr/>
      </dsp:nvSpPr>
      <dsp:spPr>
        <a:xfrm rot="1095096">
          <a:off x="1773018" y="1672543"/>
          <a:ext cx="485280" cy="18874"/>
        </a:xfrm>
        <a:custGeom>
          <a:avLst/>
          <a:gdLst/>
          <a:ahLst/>
          <a:cxnLst/>
          <a:rect l="0" t="0" r="0" b="0"/>
          <a:pathLst>
            <a:path>
              <a:moveTo>
                <a:pt x="0" y="9437"/>
              </a:moveTo>
              <a:lnTo>
                <a:pt x="485280"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3526" y="1669848"/>
        <a:ext cx="24264" cy="24264"/>
      </dsp:txXfrm>
    </dsp:sp>
    <dsp:sp modelId="{88EDACE5-21AE-4482-B8C7-116CF3A27E99}">
      <dsp:nvSpPr>
        <dsp:cNvPr id="0" name=""/>
        <dsp:cNvSpPr/>
      </dsp:nvSpPr>
      <dsp:spPr>
        <a:xfrm>
          <a:off x="2246091" y="155604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main.py</a:t>
          </a:r>
          <a:endParaRPr lang="en-US" sz="800" kern="1200" dirty="0"/>
        </a:p>
      </dsp:txBody>
      <dsp:txXfrm>
        <a:off x="2257919" y="1567876"/>
        <a:ext cx="784046" cy="380195"/>
      </dsp:txXfrm>
    </dsp:sp>
    <dsp:sp modelId="{5B061652-2171-4D39-8BCD-A835674795F1}">
      <dsp:nvSpPr>
        <dsp:cNvPr id="0" name=""/>
        <dsp:cNvSpPr/>
      </dsp:nvSpPr>
      <dsp:spPr>
        <a:xfrm rot="2929860">
          <a:off x="1666828" y="1857368"/>
          <a:ext cx="692951" cy="18874"/>
        </a:xfrm>
        <a:custGeom>
          <a:avLst/>
          <a:gdLst/>
          <a:ahLst/>
          <a:cxnLst/>
          <a:rect l="0" t="0" r="0" b="0"/>
          <a:pathLst>
            <a:path>
              <a:moveTo>
                <a:pt x="0" y="9437"/>
              </a:moveTo>
              <a:lnTo>
                <a:pt x="69295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95980" y="1849481"/>
        <a:ext cx="34647" cy="34647"/>
      </dsp:txXfrm>
    </dsp:sp>
    <dsp:sp modelId="{11F686DE-25FA-4C6B-B5BD-0426FD435EBF}">
      <dsp:nvSpPr>
        <dsp:cNvPr id="0" name=""/>
        <dsp:cNvSpPr/>
      </dsp:nvSpPr>
      <dsp:spPr>
        <a:xfrm>
          <a:off x="2241382" y="1925697"/>
          <a:ext cx="782970"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cleandata.py</a:t>
          </a:r>
          <a:endParaRPr lang="en-US" sz="800" kern="1200" dirty="0"/>
        </a:p>
      </dsp:txBody>
      <dsp:txXfrm>
        <a:off x="2253210" y="1937525"/>
        <a:ext cx="759314" cy="380195"/>
      </dsp:txXfrm>
    </dsp:sp>
    <dsp:sp modelId="{4D73C71E-89F8-46D7-ABCD-94CC477E1629}">
      <dsp:nvSpPr>
        <dsp:cNvPr id="0" name=""/>
        <dsp:cNvSpPr/>
      </dsp:nvSpPr>
      <dsp:spPr>
        <a:xfrm rot="3804751">
          <a:off x="1503703" y="2052262"/>
          <a:ext cx="1019201" cy="18874"/>
        </a:xfrm>
        <a:custGeom>
          <a:avLst/>
          <a:gdLst/>
          <a:ahLst/>
          <a:cxnLst/>
          <a:rect l="0" t="0" r="0" b="0"/>
          <a:pathLst>
            <a:path>
              <a:moveTo>
                <a:pt x="0" y="9437"/>
              </a:moveTo>
              <a:lnTo>
                <a:pt x="101920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87824" y="2036219"/>
        <a:ext cx="50960" cy="50960"/>
      </dsp:txXfrm>
    </dsp:sp>
    <dsp:sp modelId="{2370C263-D04C-4203-963B-8F5DE028DD68}">
      <dsp:nvSpPr>
        <dsp:cNvPr id="0" name=""/>
        <dsp:cNvSpPr/>
      </dsp:nvSpPr>
      <dsp:spPr>
        <a:xfrm>
          <a:off x="2241382" y="2315485"/>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EDA.py</a:t>
          </a:r>
          <a:endParaRPr lang="en-US" sz="800" kern="1200" dirty="0"/>
        </a:p>
      </dsp:txBody>
      <dsp:txXfrm>
        <a:off x="2253210" y="2327313"/>
        <a:ext cx="784046" cy="380195"/>
      </dsp:txXfrm>
    </dsp:sp>
    <dsp:sp modelId="{58F4492D-8348-40AC-AEC6-55C7C3535C7C}">
      <dsp:nvSpPr>
        <dsp:cNvPr id="0" name=""/>
        <dsp:cNvSpPr/>
      </dsp:nvSpPr>
      <dsp:spPr>
        <a:xfrm rot="4240874">
          <a:off x="1323876" y="2247159"/>
          <a:ext cx="1378855" cy="18874"/>
        </a:xfrm>
        <a:custGeom>
          <a:avLst/>
          <a:gdLst/>
          <a:ahLst/>
          <a:cxnLst/>
          <a:rect l="0" t="0" r="0" b="0"/>
          <a:pathLst>
            <a:path>
              <a:moveTo>
                <a:pt x="0" y="9437"/>
              </a:moveTo>
              <a:lnTo>
                <a:pt x="1378855"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78832" y="2222124"/>
        <a:ext cx="68942" cy="68942"/>
      </dsp:txXfrm>
    </dsp:sp>
    <dsp:sp modelId="{3E4CFFF9-FD55-47C7-9E6D-F0C6A9412ADB}">
      <dsp:nvSpPr>
        <dsp:cNvPr id="0" name=""/>
        <dsp:cNvSpPr/>
      </dsp:nvSpPr>
      <dsp:spPr>
        <a:xfrm>
          <a:off x="2241382" y="270527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ML_models.py</a:t>
          </a:r>
          <a:endParaRPr lang="en-US" sz="800" kern="1200" dirty="0"/>
        </a:p>
      </dsp:txBody>
      <dsp:txXfrm>
        <a:off x="2253210" y="2717106"/>
        <a:ext cx="784046" cy="3801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A64B2-AA1B-4610-90F2-2585F0A6A46F}">
      <dsp:nvSpPr>
        <dsp:cNvPr id="0" name=""/>
        <dsp:cNvSpPr/>
      </dsp:nvSpPr>
      <dsp:spPr>
        <a:xfrm>
          <a:off x="0"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my-project</a:t>
          </a:r>
        </a:p>
      </dsp:txBody>
      <dsp:txXfrm>
        <a:off x="11828" y="772774"/>
        <a:ext cx="784046" cy="380195"/>
      </dsp:txXfrm>
    </dsp:sp>
    <dsp:sp modelId="{27E9DFBA-38D9-4890-81CD-E6DD6F1BD76C}">
      <dsp:nvSpPr>
        <dsp:cNvPr id="0" name=""/>
        <dsp:cNvSpPr/>
      </dsp:nvSpPr>
      <dsp:spPr>
        <a:xfrm>
          <a:off x="807702" y="953434"/>
          <a:ext cx="169821" cy="18874"/>
        </a:xfrm>
        <a:custGeom>
          <a:avLst/>
          <a:gdLst/>
          <a:ahLst/>
          <a:cxnLst/>
          <a:rect l="0" t="0" r="0" b="0"/>
          <a:pathLst>
            <a:path>
              <a:moveTo>
                <a:pt x="0" y="9437"/>
              </a:moveTo>
              <a:lnTo>
                <a:pt x="169821"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88367" y="958626"/>
        <a:ext cx="8491" cy="8491"/>
      </dsp:txXfrm>
    </dsp:sp>
    <dsp:sp modelId="{CD21181F-0FF4-4082-92C6-4A9B73A74EDB}">
      <dsp:nvSpPr>
        <dsp:cNvPr id="0" name=""/>
        <dsp:cNvSpPr/>
      </dsp:nvSpPr>
      <dsp:spPr>
        <a:xfrm>
          <a:off x="977523"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docs</a:t>
          </a:r>
        </a:p>
      </dsp:txBody>
      <dsp:txXfrm>
        <a:off x="989351" y="772774"/>
        <a:ext cx="784046" cy="380195"/>
      </dsp:txXfrm>
    </dsp:sp>
    <dsp:sp modelId="{22C8D88C-9200-449A-95CA-C6C951FF9EFA}">
      <dsp:nvSpPr>
        <dsp:cNvPr id="0" name=""/>
        <dsp:cNvSpPr/>
      </dsp:nvSpPr>
      <dsp:spPr>
        <a:xfrm rot="21291743">
          <a:off x="1784263" y="931998"/>
          <a:ext cx="478768" cy="18874"/>
        </a:xfrm>
        <a:custGeom>
          <a:avLst/>
          <a:gdLst/>
          <a:ahLst/>
          <a:cxnLst/>
          <a:rect l="0" t="0" r="0" b="0"/>
          <a:pathLst>
            <a:path>
              <a:moveTo>
                <a:pt x="0" y="9437"/>
              </a:moveTo>
              <a:lnTo>
                <a:pt x="478768"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11678" y="929466"/>
        <a:ext cx="23938" cy="23938"/>
      </dsp:txXfrm>
    </dsp:sp>
    <dsp:sp modelId="{15AA3F71-DF63-44F2-A3BA-35AE6A6DBF7D}">
      <dsp:nvSpPr>
        <dsp:cNvPr id="0" name=""/>
        <dsp:cNvSpPr/>
      </dsp:nvSpPr>
      <dsp:spPr>
        <a:xfrm>
          <a:off x="2262069" y="718073"/>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README.md</a:t>
          </a:r>
          <a:endParaRPr lang="en-US" sz="800" kern="1200" dirty="0"/>
        </a:p>
      </dsp:txBody>
      <dsp:txXfrm>
        <a:off x="2273897" y="729901"/>
        <a:ext cx="784046" cy="380195"/>
      </dsp:txXfrm>
    </dsp:sp>
    <dsp:sp modelId="{DF8ACA11-A784-4636-BE9F-ADD52C706CBC}">
      <dsp:nvSpPr>
        <dsp:cNvPr id="0" name=""/>
        <dsp:cNvSpPr/>
      </dsp:nvSpPr>
      <dsp:spPr>
        <a:xfrm rot="2156824">
          <a:off x="1730051" y="1123510"/>
          <a:ext cx="579437" cy="18874"/>
        </a:xfrm>
        <a:custGeom>
          <a:avLst/>
          <a:gdLst/>
          <a:ahLst/>
          <a:cxnLst/>
          <a:rect l="0" t="0" r="0" b="0"/>
          <a:pathLst>
            <a:path>
              <a:moveTo>
                <a:pt x="0" y="9437"/>
              </a:moveTo>
              <a:lnTo>
                <a:pt x="579437"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5283" y="1118461"/>
        <a:ext cx="28971" cy="28971"/>
      </dsp:txXfrm>
    </dsp:sp>
    <dsp:sp modelId="{2CE1C545-78E0-47B5-8C72-53A9EE24CD60}">
      <dsp:nvSpPr>
        <dsp:cNvPr id="0" name=""/>
        <dsp:cNvSpPr/>
      </dsp:nvSpPr>
      <dsp:spPr>
        <a:xfrm>
          <a:off x="2254314" y="1101097"/>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README.html</a:t>
          </a:r>
          <a:endParaRPr lang="en-US" sz="800" kern="1200" dirty="0"/>
        </a:p>
      </dsp:txBody>
      <dsp:txXfrm>
        <a:off x="2266142" y="1112925"/>
        <a:ext cx="784046" cy="380195"/>
      </dsp:txXfrm>
    </dsp:sp>
    <dsp:sp modelId="{37DFA971-3BDD-4614-B3F4-FCCCA928E801}">
      <dsp:nvSpPr>
        <dsp:cNvPr id="0" name=""/>
        <dsp:cNvSpPr/>
      </dsp:nvSpPr>
      <dsp:spPr>
        <a:xfrm rot="4512488">
          <a:off x="560032" y="1274992"/>
          <a:ext cx="665160" cy="18874"/>
        </a:xfrm>
        <a:custGeom>
          <a:avLst/>
          <a:gdLst/>
          <a:ahLst/>
          <a:cxnLst/>
          <a:rect l="0" t="0" r="0" b="0"/>
          <a:pathLst>
            <a:path>
              <a:moveTo>
                <a:pt x="0" y="9437"/>
              </a:moveTo>
              <a:lnTo>
                <a:pt x="665160"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75983" y="1267801"/>
        <a:ext cx="33258" cy="33258"/>
      </dsp:txXfrm>
    </dsp:sp>
    <dsp:sp modelId="{250F3298-E4AA-4904-A12B-AAC232EBAA5C}">
      <dsp:nvSpPr>
        <dsp:cNvPr id="0" name=""/>
        <dsp:cNvSpPr/>
      </dsp:nvSpPr>
      <dsp:spPr>
        <a:xfrm>
          <a:off x="977523" y="1404062"/>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src</a:t>
          </a:r>
          <a:endParaRPr lang="en-US" sz="800" kern="1200" dirty="0"/>
        </a:p>
      </dsp:txBody>
      <dsp:txXfrm>
        <a:off x="989351" y="1415890"/>
        <a:ext cx="784046" cy="380195"/>
      </dsp:txXfrm>
    </dsp:sp>
    <dsp:sp modelId="{500CC38C-370D-4E38-962F-8E689C001DB3}">
      <dsp:nvSpPr>
        <dsp:cNvPr id="0" name=""/>
        <dsp:cNvSpPr/>
      </dsp:nvSpPr>
      <dsp:spPr>
        <a:xfrm rot="1095096">
          <a:off x="1773018" y="1672543"/>
          <a:ext cx="485280" cy="18874"/>
        </a:xfrm>
        <a:custGeom>
          <a:avLst/>
          <a:gdLst/>
          <a:ahLst/>
          <a:cxnLst/>
          <a:rect l="0" t="0" r="0" b="0"/>
          <a:pathLst>
            <a:path>
              <a:moveTo>
                <a:pt x="0" y="9437"/>
              </a:moveTo>
              <a:lnTo>
                <a:pt x="485280"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3526" y="1669848"/>
        <a:ext cx="24264" cy="24264"/>
      </dsp:txXfrm>
    </dsp:sp>
    <dsp:sp modelId="{88EDACE5-21AE-4482-B8C7-116CF3A27E99}">
      <dsp:nvSpPr>
        <dsp:cNvPr id="0" name=""/>
        <dsp:cNvSpPr/>
      </dsp:nvSpPr>
      <dsp:spPr>
        <a:xfrm>
          <a:off x="2246091" y="155604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main.py</a:t>
          </a:r>
          <a:endParaRPr lang="en-US" sz="800" kern="1200" dirty="0"/>
        </a:p>
      </dsp:txBody>
      <dsp:txXfrm>
        <a:off x="2257919" y="1567876"/>
        <a:ext cx="784046" cy="380195"/>
      </dsp:txXfrm>
    </dsp:sp>
    <dsp:sp modelId="{5B061652-2171-4D39-8BCD-A835674795F1}">
      <dsp:nvSpPr>
        <dsp:cNvPr id="0" name=""/>
        <dsp:cNvSpPr/>
      </dsp:nvSpPr>
      <dsp:spPr>
        <a:xfrm rot="2929860">
          <a:off x="1666828" y="1857368"/>
          <a:ext cx="692951" cy="18874"/>
        </a:xfrm>
        <a:custGeom>
          <a:avLst/>
          <a:gdLst/>
          <a:ahLst/>
          <a:cxnLst/>
          <a:rect l="0" t="0" r="0" b="0"/>
          <a:pathLst>
            <a:path>
              <a:moveTo>
                <a:pt x="0" y="9437"/>
              </a:moveTo>
              <a:lnTo>
                <a:pt x="69295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95980" y="1849481"/>
        <a:ext cx="34647" cy="34647"/>
      </dsp:txXfrm>
    </dsp:sp>
    <dsp:sp modelId="{11F686DE-25FA-4C6B-B5BD-0426FD435EBF}">
      <dsp:nvSpPr>
        <dsp:cNvPr id="0" name=""/>
        <dsp:cNvSpPr/>
      </dsp:nvSpPr>
      <dsp:spPr>
        <a:xfrm>
          <a:off x="2241382" y="1925697"/>
          <a:ext cx="782970"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cleandata.py</a:t>
          </a:r>
          <a:endParaRPr lang="en-US" sz="800" kern="1200" dirty="0"/>
        </a:p>
      </dsp:txBody>
      <dsp:txXfrm>
        <a:off x="2253210" y="1937525"/>
        <a:ext cx="759314" cy="380195"/>
      </dsp:txXfrm>
    </dsp:sp>
    <dsp:sp modelId="{4D73C71E-89F8-46D7-ABCD-94CC477E1629}">
      <dsp:nvSpPr>
        <dsp:cNvPr id="0" name=""/>
        <dsp:cNvSpPr/>
      </dsp:nvSpPr>
      <dsp:spPr>
        <a:xfrm rot="3804751">
          <a:off x="1503703" y="2052262"/>
          <a:ext cx="1019201" cy="18874"/>
        </a:xfrm>
        <a:custGeom>
          <a:avLst/>
          <a:gdLst/>
          <a:ahLst/>
          <a:cxnLst/>
          <a:rect l="0" t="0" r="0" b="0"/>
          <a:pathLst>
            <a:path>
              <a:moveTo>
                <a:pt x="0" y="9437"/>
              </a:moveTo>
              <a:lnTo>
                <a:pt x="101920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87824" y="2036219"/>
        <a:ext cx="50960" cy="50960"/>
      </dsp:txXfrm>
    </dsp:sp>
    <dsp:sp modelId="{2370C263-D04C-4203-963B-8F5DE028DD68}">
      <dsp:nvSpPr>
        <dsp:cNvPr id="0" name=""/>
        <dsp:cNvSpPr/>
      </dsp:nvSpPr>
      <dsp:spPr>
        <a:xfrm>
          <a:off x="2241382" y="2315485"/>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EDA.py</a:t>
          </a:r>
          <a:endParaRPr lang="en-US" sz="800" kern="1200" dirty="0"/>
        </a:p>
      </dsp:txBody>
      <dsp:txXfrm>
        <a:off x="2253210" y="2327313"/>
        <a:ext cx="784046" cy="380195"/>
      </dsp:txXfrm>
    </dsp:sp>
    <dsp:sp modelId="{58F4492D-8348-40AC-AEC6-55C7C3535C7C}">
      <dsp:nvSpPr>
        <dsp:cNvPr id="0" name=""/>
        <dsp:cNvSpPr/>
      </dsp:nvSpPr>
      <dsp:spPr>
        <a:xfrm rot="4240874">
          <a:off x="1323876" y="2247159"/>
          <a:ext cx="1378855" cy="18874"/>
        </a:xfrm>
        <a:custGeom>
          <a:avLst/>
          <a:gdLst/>
          <a:ahLst/>
          <a:cxnLst/>
          <a:rect l="0" t="0" r="0" b="0"/>
          <a:pathLst>
            <a:path>
              <a:moveTo>
                <a:pt x="0" y="9437"/>
              </a:moveTo>
              <a:lnTo>
                <a:pt x="1378855"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78832" y="2222124"/>
        <a:ext cx="68942" cy="68942"/>
      </dsp:txXfrm>
    </dsp:sp>
    <dsp:sp modelId="{3E4CFFF9-FD55-47C7-9E6D-F0C6A9412ADB}">
      <dsp:nvSpPr>
        <dsp:cNvPr id="0" name=""/>
        <dsp:cNvSpPr/>
      </dsp:nvSpPr>
      <dsp:spPr>
        <a:xfrm>
          <a:off x="2241382" y="270527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ML_models.py</a:t>
          </a:r>
          <a:endParaRPr lang="en-US" sz="800" kern="1200" dirty="0"/>
        </a:p>
      </dsp:txBody>
      <dsp:txXfrm>
        <a:off x="2253210" y="2717106"/>
        <a:ext cx="784046" cy="3801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A64B2-AA1B-4610-90F2-2585F0A6A46F}">
      <dsp:nvSpPr>
        <dsp:cNvPr id="0" name=""/>
        <dsp:cNvSpPr/>
      </dsp:nvSpPr>
      <dsp:spPr>
        <a:xfrm>
          <a:off x="0"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my-project</a:t>
          </a:r>
        </a:p>
      </dsp:txBody>
      <dsp:txXfrm>
        <a:off x="11828" y="772774"/>
        <a:ext cx="784046" cy="380195"/>
      </dsp:txXfrm>
    </dsp:sp>
    <dsp:sp modelId="{27E9DFBA-38D9-4890-81CD-E6DD6F1BD76C}">
      <dsp:nvSpPr>
        <dsp:cNvPr id="0" name=""/>
        <dsp:cNvSpPr/>
      </dsp:nvSpPr>
      <dsp:spPr>
        <a:xfrm>
          <a:off x="807702" y="953434"/>
          <a:ext cx="169821" cy="18874"/>
        </a:xfrm>
        <a:custGeom>
          <a:avLst/>
          <a:gdLst/>
          <a:ahLst/>
          <a:cxnLst/>
          <a:rect l="0" t="0" r="0" b="0"/>
          <a:pathLst>
            <a:path>
              <a:moveTo>
                <a:pt x="0" y="9437"/>
              </a:moveTo>
              <a:lnTo>
                <a:pt x="169821"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88367" y="958626"/>
        <a:ext cx="8491" cy="8491"/>
      </dsp:txXfrm>
    </dsp:sp>
    <dsp:sp modelId="{CD21181F-0FF4-4082-92C6-4A9B73A74EDB}">
      <dsp:nvSpPr>
        <dsp:cNvPr id="0" name=""/>
        <dsp:cNvSpPr/>
      </dsp:nvSpPr>
      <dsp:spPr>
        <a:xfrm>
          <a:off x="977523"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docs</a:t>
          </a:r>
        </a:p>
      </dsp:txBody>
      <dsp:txXfrm>
        <a:off x="989351" y="772774"/>
        <a:ext cx="784046" cy="380195"/>
      </dsp:txXfrm>
    </dsp:sp>
    <dsp:sp modelId="{22C8D88C-9200-449A-95CA-C6C951FF9EFA}">
      <dsp:nvSpPr>
        <dsp:cNvPr id="0" name=""/>
        <dsp:cNvSpPr/>
      </dsp:nvSpPr>
      <dsp:spPr>
        <a:xfrm rot="21291743">
          <a:off x="1784263" y="931998"/>
          <a:ext cx="478768" cy="18874"/>
        </a:xfrm>
        <a:custGeom>
          <a:avLst/>
          <a:gdLst/>
          <a:ahLst/>
          <a:cxnLst/>
          <a:rect l="0" t="0" r="0" b="0"/>
          <a:pathLst>
            <a:path>
              <a:moveTo>
                <a:pt x="0" y="9437"/>
              </a:moveTo>
              <a:lnTo>
                <a:pt x="478768"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11678" y="929466"/>
        <a:ext cx="23938" cy="23938"/>
      </dsp:txXfrm>
    </dsp:sp>
    <dsp:sp modelId="{15AA3F71-DF63-44F2-A3BA-35AE6A6DBF7D}">
      <dsp:nvSpPr>
        <dsp:cNvPr id="0" name=""/>
        <dsp:cNvSpPr/>
      </dsp:nvSpPr>
      <dsp:spPr>
        <a:xfrm>
          <a:off x="2262069" y="718073"/>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README.md</a:t>
          </a:r>
          <a:endParaRPr lang="en-US" sz="800" kern="1200" dirty="0"/>
        </a:p>
      </dsp:txBody>
      <dsp:txXfrm>
        <a:off x="2273897" y="729901"/>
        <a:ext cx="784046" cy="380195"/>
      </dsp:txXfrm>
    </dsp:sp>
    <dsp:sp modelId="{DF8ACA11-A784-4636-BE9F-ADD52C706CBC}">
      <dsp:nvSpPr>
        <dsp:cNvPr id="0" name=""/>
        <dsp:cNvSpPr/>
      </dsp:nvSpPr>
      <dsp:spPr>
        <a:xfrm rot="2156824">
          <a:off x="1730051" y="1123510"/>
          <a:ext cx="579437" cy="18874"/>
        </a:xfrm>
        <a:custGeom>
          <a:avLst/>
          <a:gdLst/>
          <a:ahLst/>
          <a:cxnLst/>
          <a:rect l="0" t="0" r="0" b="0"/>
          <a:pathLst>
            <a:path>
              <a:moveTo>
                <a:pt x="0" y="9437"/>
              </a:moveTo>
              <a:lnTo>
                <a:pt x="579437"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5283" y="1118461"/>
        <a:ext cx="28971" cy="28971"/>
      </dsp:txXfrm>
    </dsp:sp>
    <dsp:sp modelId="{2CE1C545-78E0-47B5-8C72-53A9EE24CD60}">
      <dsp:nvSpPr>
        <dsp:cNvPr id="0" name=""/>
        <dsp:cNvSpPr/>
      </dsp:nvSpPr>
      <dsp:spPr>
        <a:xfrm>
          <a:off x="2254314" y="1101097"/>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README.html</a:t>
          </a:r>
          <a:endParaRPr lang="en-US" sz="800" kern="1200" dirty="0"/>
        </a:p>
      </dsp:txBody>
      <dsp:txXfrm>
        <a:off x="2266142" y="1112925"/>
        <a:ext cx="784046" cy="380195"/>
      </dsp:txXfrm>
    </dsp:sp>
    <dsp:sp modelId="{37DFA971-3BDD-4614-B3F4-FCCCA928E801}">
      <dsp:nvSpPr>
        <dsp:cNvPr id="0" name=""/>
        <dsp:cNvSpPr/>
      </dsp:nvSpPr>
      <dsp:spPr>
        <a:xfrm rot="4512488">
          <a:off x="560032" y="1274992"/>
          <a:ext cx="665160" cy="18874"/>
        </a:xfrm>
        <a:custGeom>
          <a:avLst/>
          <a:gdLst/>
          <a:ahLst/>
          <a:cxnLst/>
          <a:rect l="0" t="0" r="0" b="0"/>
          <a:pathLst>
            <a:path>
              <a:moveTo>
                <a:pt x="0" y="9437"/>
              </a:moveTo>
              <a:lnTo>
                <a:pt x="665160"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75983" y="1267801"/>
        <a:ext cx="33258" cy="33258"/>
      </dsp:txXfrm>
    </dsp:sp>
    <dsp:sp modelId="{250F3298-E4AA-4904-A12B-AAC232EBAA5C}">
      <dsp:nvSpPr>
        <dsp:cNvPr id="0" name=""/>
        <dsp:cNvSpPr/>
      </dsp:nvSpPr>
      <dsp:spPr>
        <a:xfrm>
          <a:off x="977523" y="1404062"/>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src</a:t>
          </a:r>
          <a:endParaRPr lang="en-US" sz="800" kern="1200" dirty="0"/>
        </a:p>
      </dsp:txBody>
      <dsp:txXfrm>
        <a:off x="989351" y="1415890"/>
        <a:ext cx="784046" cy="380195"/>
      </dsp:txXfrm>
    </dsp:sp>
    <dsp:sp modelId="{500CC38C-370D-4E38-962F-8E689C001DB3}">
      <dsp:nvSpPr>
        <dsp:cNvPr id="0" name=""/>
        <dsp:cNvSpPr/>
      </dsp:nvSpPr>
      <dsp:spPr>
        <a:xfrm rot="1095096">
          <a:off x="1773018" y="1672543"/>
          <a:ext cx="485280" cy="18874"/>
        </a:xfrm>
        <a:custGeom>
          <a:avLst/>
          <a:gdLst/>
          <a:ahLst/>
          <a:cxnLst/>
          <a:rect l="0" t="0" r="0" b="0"/>
          <a:pathLst>
            <a:path>
              <a:moveTo>
                <a:pt x="0" y="9437"/>
              </a:moveTo>
              <a:lnTo>
                <a:pt x="485280"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3526" y="1669848"/>
        <a:ext cx="24264" cy="24264"/>
      </dsp:txXfrm>
    </dsp:sp>
    <dsp:sp modelId="{88EDACE5-21AE-4482-B8C7-116CF3A27E99}">
      <dsp:nvSpPr>
        <dsp:cNvPr id="0" name=""/>
        <dsp:cNvSpPr/>
      </dsp:nvSpPr>
      <dsp:spPr>
        <a:xfrm>
          <a:off x="2246091" y="155604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main.py</a:t>
          </a:r>
          <a:endParaRPr lang="en-US" sz="800" kern="1200" dirty="0"/>
        </a:p>
      </dsp:txBody>
      <dsp:txXfrm>
        <a:off x="2257919" y="1567876"/>
        <a:ext cx="784046" cy="380195"/>
      </dsp:txXfrm>
    </dsp:sp>
    <dsp:sp modelId="{5B061652-2171-4D39-8BCD-A835674795F1}">
      <dsp:nvSpPr>
        <dsp:cNvPr id="0" name=""/>
        <dsp:cNvSpPr/>
      </dsp:nvSpPr>
      <dsp:spPr>
        <a:xfrm rot="2929860">
          <a:off x="1666828" y="1857368"/>
          <a:ext cx="692951" cy="18874"/>
        </a:xfrm>
        <a:custGeom>
          <a:avLst/>
          <a:gdLst/>
          <a:ahLst/>
          <a:cxnLst/>
          <a:rect l="0" t="0" r="0" b="0"/>
          <a:pathLst>
            <a:path>
              <a:moveTo>
                <a:pt x="0" y="9437"/>
              </a:moveTo>
              <a:lnTo>
                <a:pt x="69295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95980" y="1849481"/>
        <a:ext cx="34647" cy="34647"/>
      </dsp:txXfrm>
    </dsp:sp>
    <dsp:sp modelId="{11F686DE-25FA-4C6B-B5BD-0426FD435EBF}">
      <dsp:nvSpPr>
        <dsp:cNvPr id="0" name=""/>
        <dsp:cNvSpPr/>
      </dsp:nvSpPr>
      <dsp:spPr>
        <a:xfrm>
          <a:off x="2241382" y="1925697"/>
          <a:ext cx="782970"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cleandata.py</a:t>
          </a:r>
          <a:endParaRPr lang="en-US" sz="800" kern="1200" dirty="0"/>
        </a:p>
      </dsp:txBody>
      <dsp:txXfrm>
        <a:off x="2253210" y="1937525"/>
        <a:ext cx="759314" cy="380195"/>
      </dsp:txXfrm>
    </dsp:sp>
    <dsp:sp modelId="{4D73C71E-89F8-46D7-ABCD-94CC477E1629}">
      <dsp:nvSpPr>
        <dsp:cNvPr id="0" name=""/>
        <dsp:cNvSpPr/>
      </dsp:nvSpPr>
      <dsp:spPr>
        <a:xfrm rot="3804751">
          <a:off x="1503703" y="2052262"/>
          <a:ext cx="1019201" cy="18874"/>
        </a:xfrm>
        <a:custGeom>
          <a:avLst/>
          <a:gdLst/>
          <a:ahLst/>
          <a:cxnLst/>
          <a:rect l="0" t="0" r="0" b="0"/>
          <a:pathLst>
            <a:path>
              <a:moveTo>
                <a:pt x="0" y="9437"/>
              </a:moveTo>
              <a:lnTo>
                <a:pt x="101920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87824" y="2036219"/>
        <a:ext cx="50960" cy="50960"/>
      </dsp:txXfrm>
    </dsp:sp>
    <dsp:sp modelId="{2370C263-D04C-4203-963B-8F5DE028DD68}">
      <dsp:nvSpPr>
        <dsp:cNvPr id="0" name=""/>
        <dsp:cNvSpPr/>
      </dsp:nvSpPr>
      <dsp:spPr>
        <a:xfrm>
          <a:off x="2241382" y="2315485"/>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EDA.py</a:t>
          </a:r>
          <a:endParaRPr lang="en-US" sz="800" kern="1200" dirty="0"/>
        </a:p>
      </dsp:txBody>
      <dsp:txXfrm>
        <a:off x="2253210" y="2327313"/>
        <a:ext cx="784046" cy="380195"/>
      </dsp:txXfrm>
    </dsp:sp>
    <dsp:sp modelId="{58F4492D-8348-40AC-AEC6-55C7C3535C7C}">
      <dsp:nvSpPr>
        <dsp:cNvPr id="0" name=""/>
        <dsp:cNvSpPr/>
      </dsp:nvSpPr>
      <dsp:spPr>
        <a:xfrm rot="4240874">
          <a:off x="1323876" y="2247159"/>
          <a:ext cx="1378855" cy="18874"/>
        </a:xfrm>
        <a:custGeom>
          <a:avLst/>
          <a:gdLst/>
          <a:ahLst/>
          <a:cxnLst/>
          <a:rect l="0" t="0" r="0" b="0"/>
          <a:pathLst>
            <a:path>
              <a:moveTo>
                <a:pt x="0" y="9437"/>
              </a:moveTo>
              <a:lnTo>
                <a:pt x="1378855"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78832" y="2222124"/>
        <a:ext cx="68942" cy="68942"/>
      </dsp:txXfrm>
    </dsp:sp>
    <dsp:sp modelId="{3E4CFFF9-FD55-47C7-9E6D-F0C6A9412ADB}">
      <dsp:nvSpPr>
        <dsp:cNvPr id="0" name=""/>
        <dsp:cNvSpPr/>
      </dsp:nvSpPr>
      <dsp:spPr>
        <a:xfrm>
          <a:off x="2241382" y="270527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ML_models.py</a:t>
          </a:r>
          <a:endParaRPr lang="en-US" sz="800" kern="1200" dirty="0"/>
        </a:p>
      </dsp:txBody>
      <dsp:txXfrm>
        <a:off x="2253210" y="2717106"/>
        <a:ext cx="784046" cy="3801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A64B2-AA1B-4610-90F2-2585F0A6A46F}">
      <dsp:nvSpPr>
        <dsp:cNvPr id="0" name=""/>
        <dsp:cNvSpPr/>
      </dsp:nvSpPr>
      <dsp:spPr>
        <a:xfrm>
          <a:off x="0"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my-project</a:t>
          </a:r>
        </a:p>
      </dsp:txBody>
      <dsp:txXfrm>
        <a:off x="11828" y="772774"/>
        <a:ext cx="784046" cy="380195"/>
      </dsp:txXfrm>
    </dsp:sp>
    <dsp:sp modelId="{27E9DFBA-38D9-4890-81CD-E6DD6F1BD76C}">
      <dsp:nvSpPr>
        <dsp:cNvPr id="0" name=""/>
        <dsp:cNvSpPr/>
      </dsp:nvSpPr>
      <dsp:spPr>
        <a:xfrm>
          <a:off x="807702" y="953434"/>
          <a:ext cx="169821" cy="18874"/>
        </a:xfrm>
        <a:custGeom>
          <a:avLst/>
          <a:gdLst/>
          <a:ahLst/>
          <a:cxnLst/>
          <a:rect l="0" t="0" r="0" b="0"/>
          <a:pathLst>
            <a:path>
              <a:moveTo>
                <a:pt x="0" y="9437"/>
              </a:moveTo>
              <a:lnTo>
                <a:pt x="169821"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88367" y="958626"/>
        <a:ext cx="8491" cy="8491"/>
      </dsp:txXfrm>
    </dsp:sp>
    <dsp:sp modelId="{CD21181F-0FF4-4082-92C6-4A9B73A74EDB}">
      <dsp:nvSpPr>
        <dsp:cNvPr id="0" name=""/>
        <dsp:cNvSpPr/>
      </dsp:nvSpPr>
      <dsp:spPr>
        <a:xfrm>
          <a:off x="977523"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docs</a:t>
          </a:r>
        </a:p>
      </dsp:txBody>
      <dsp:txXfrm>
        <a:off x="989351" y="772774"/>
        <a:ext cx="784046" cy="380195"/>
      </dsp:txXfrm>
    </dsp:sp>
    <dsp:sp modelId="{22C8D88C-9200-449A-95CA-C6C951FF9EFA}">
      <dsp:nvSpPr>
        <dsp:cNvPr id="0" name=""/>
        <dsp:cNvSpPr/>
      </dsp:nvSpPr>
      <dsp:spPr>
        <a:xfrm rot="21291743">
          <a:off x="1784263" y="931998"/>
          <a:ext cx="478768" cy="18874"/>
        </a:xfrm>
        <a:custGeom>
          <a:avLst/>
          <a:gdLst/>
          <a:ahLst/>
          <a:cxnLst/>
          <a:rect l="0" t="0" r="0" b="0"/>
          <a:pathLst>
            <a:path>
              <a:moveTo>
                <a:pt x="0" y="9437"/>
              </a:moveTo>
              <a:lnTo>
                <a:pt x="478768"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11678" y="929466"/>
        <a:ext cx="23938" cy="23938"/>
      </dsp:txXfrm>
    </dsp:sp>
    <dsp:sp modelId="{15AA3F71-DF63-44F2-A3BA-35AE6A6DBF7D}">
      <dsp:nvSpPr>
        <dsp:cNvPr id="0" name=""/>
        <dsp:cNvSpPr/>
      </dsp:nvSpPr>
      <dsp:spPr>
        <a:xfrm>
          <a:off x="2262069" y="718073"/>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README.md</a:t>
          </a:r>
          <a:endParaRPr lang="en-US" sz="800" kern="1200" dirty="0"/>
        </a:p>
      </dsp:txBody>
      <dsp:txXfrm>
        <a:off x="2273897" y="729901"/>
        <a:ext cx="784046" cy="380195"/>
      </dsp:txXfrm>
    </dsp:sp>
    <dsp:sp modelId="{DF8ACA11-A784-4636-BE9F-ADD52C706CBC}">
      <dsp:nvSpPr>
        <dsp:cNvPr id="0" name=""/>
        <dsp:cNvSpPr/>
      </dsp:nvSpPr>
      <dsp:spPr>
        <a:xfrm rot="2156824">
          <a:off x="1730051" y="1123510"/>
          <a:ext cx="579437" cy="18874"/>
        </a:xfrm>
        <a:custGeom>
          <a:avLst/>
          <a:gdLst/>
          <a:ahLst/>
          <a:cxnLst/>
          <a:rect l="0" t="0" r="0" b="0"/>
          <a:pathLst>
            <a:path>
              <a:moveTo>
                <a:pt x="0" y="9437"/>
              </a:moveTo>
              <a:lnTo>
                <a:pt x="579437"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5283" y="1118461"/>
        <a:ext cx="28971" cy="28971"/>
      </dsp:txXfrm>
    </dsp:sp>
    <dsp:sp modelId="{2CE1C545-78E0-47B5-8C72-53A9EE24CD60}">
      <dsp:nvSpPr>
        <dsp:cNvPr id="0" name=""/>
        <dsp:cNvSpPr/>
      </dsp:nvSpPr>
      <dsp:spPr>
        <a:xfrm>
          <a:off x="2254314" y="1101097"/>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README.html</a:t>
          </a:r>
          <a:endParaRPr lang="en-US" sz="800" kern="1200" dirty="0"/>
        </a:p>
      </dsp:txBody>
      <dsp:txXfrm>
        <a:off x="2266142" y="1112925"/>
        <a:ext cx="784046" cy="380195"/>
      </dsp:txXfrm>
    </dsp:sp>
    <dsp:sp modelId="{37DFA971-3BDD-4614-B3F4-FCCCA928E801}">
      <dsp:nvSpPr>
        <dsp:cNvPr id="0" name=""/>
        <dsp:cNvSpPr/>
      </dsp:nvSpPr>
      <dsp:spPr>
        <a:xfrm rot="4512488">
          <a:off x="560032" y="1274992"/>
          <a:ext cx="665160" cy="18874"/>
        </a:xfrm>
        <a:custGeom>
          <a:avLst/>
          <a:gdLst/>
          <a:ahLst/>
          <a:cxnLst/>
          <a:rect l="0" t="0" r="0" b="0"/>
          <a:pathLst>
            <a:path>
              <a:moveTo>
                <a:pt x="0" y="9437"/>
              </a:moveTo>
              <a:lnTo>
                <a:pt x="665160"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75983" y="1267801"/>
        <a:ext cx="33258" cy="33258"/>
      </dsp:txXfrm>
    </dsp:sp>
    <dsp:sp modelId="{250F3298-E4AA-4904-A12B-AAC232EBAA5C}">
      <dsp:nvSpPr>
        <dsp:cNvPr id="0" name=""/>
        <dsp:cNvSpPr/>
      </dsp:nvSpPr>
      <dsp:spPr>
        <a:xfrm>
          <a:off x="977523" y="1404062"/>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src</a:t>
          </a:r>
          <a:endParaRPr lang="en-US" sz="800" kern="1200" dirty="0"/>
        </a:p>
      </dsp:txBody>
      <dsp:txXfrm>
        <a:off x="989351" y="1415890"/>
        <a:ext cx="784046" cy="380195"/>
      </dsp:txXfrm>
    </dsp:sp>
    <dsp:sp modelId="{500CC38C-370D-4E38-962F-8E689C001DB3}">
      <dsp:nvSpPr>
        <dsp:cNvPr id="0" name=""/>
        <dsp:cNvSpPr/>
      </dsp:nvSpPr>
      <dsp:spPr>
        <a:xfrm rot="1095096">
          <a:off x="1773018" y="1672543"/>
          <a:ext cx="485280" cy="18874"/>
        </a:xfrm>
        <a:custGeom>
          <a:avLst/>
          <a:gdLst/>
          <a:ahLst/>
          <a:cxnLst/>
          <a:rect l="0" t="0" r="0" b="0"/>
          <a:pathLst>
            <a:path>
              <a:moveTo>
                <a:pt x="0" y="9437"/>
              </a:moveTo>
              <a:lnTo>
                <a:pt x="485280"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3526" y="1669848"/>
        <a:ext cx="24264" cy="24264"/>
      </dsp:txXfrm>
    </dsp:sp>
    <dsp:sp modelId="{88EDACE5-21AE-4482-B8C7-116CF3A27E99}">
      <dsp:nvSpPr>
        <dsp:cNvPr id="0" name=""/>
        <dsp:cNvSpPr/>
      </dsp:nvSpPr>
      <dsp:spPr>
        <a:xfrm>
          <a:off x="2246091" y="155604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main.py</a:t>
          </a:r>
          <a:endParaRPr lang="en-US" sz="800" kern="1200" dirty="0"/>
        </a:p>
      </dsp:txBody>
      <dsp:txXfrm>
        <a:off x="2257919" y="1567876"/>
        <a:ext cx="784046" cy="380195"/>
      </dsp:txXfrm>
    </dsp:sp>
    <dsp:sp modelId="{5B061652-2171-4D39-8BCD-A835674795F1}">
      <dsp:nvSpPr>
        <dsp:cNvPr id="0" name=""/>
        <dsp:cNvSpPr/>
      </dsp:nvSpPr>
      <dsp:spPr>
        <a:xfrm rot="2929860">
          <a:off x="1666828" y="1857368"/>
          <a:ext cx="692951" cy="18874"/>
        </a:xfrm>
        <a:custGeom>
          <a:avLst/>
          <a:gdLst/>
          <a:ahLst/>
          <a:cxnLst/>
          <a:rect l="0" t="0" r="0" b="0"/>
          <a:pathLst>
            <a:path>
              <a:moveTo>
                <a:pt x="0" y="9437"/>
              </a:moveTo>
              <a:lnTo>
                <a:pt x="69295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95980" y="1849481"/>
        <a:ext cx="34647" cy="34647"/>
      </dsp:txXfrm>
    </dsp:sp>
    <dsp:sp modelId="{11F686DE-25FA-4C6B-B5BD-0426FD435EBF}">
      <dsp:nvSpPr>
        <dsp:cNvPr id="0" name=""/>
        <dsp:cNvSpPr/>
      </dsp:nvSpPr>
      <dsp:spPr>
        <a:xfrm>
          <a:off x="2241382" y="1925697"/>
          <a:ext cx="782970"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cleandata.py</a:t>
          </a:r>
          <a:endParaRPr lang="en-US" sz="800" kern="1200" dirty="0"/>
        </a:p>
      </dsp:txBody>
      <dsp:txXfrm>
        <a:off x="2253210" y="1937525"/>
        <a:ext cx="759314" cy="380195"/>
      </dsp:txXfrm>
    </dsp:sp>
    <dsp:sp modelId="{4D73C71E-89F8-46D7-ABCD-94CC477E1629}">
      <dsp:nvSpPr>
        <dsp:cNvPr id="0" name=""/>
        <dsp:cNvSpPr/>
      </dsp:nvSpPr>
      <dsp:spPr>
        <a:xfrm rot="3804751">
          <a:off x="1503703" y="2052262"/>
          <a:ext cx="1019201" cy="18874"/>
        </a:xfrm>
        <a:custGeom>
          <a:avLst/>
          <a:gdLst/>
          <a:ahLst/>
          <a:cxnLst/>
          <a:rect l="0" t="0" r="0" b="0"/>
          <a:pathLst>
            <a:path>
              <a:moveTo>
                <a:pt x="0" y="9437"/>
              </a:moveTo>
              <a:lnTo>
                <a:pt x="101920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87824" y="2036219"/>
        <a:ext cx="50960" cy="50960"/>
      </dsp:txXfrm>
    </dsp:sp>
    <dsp:sp modelId="{2370C263-D04C-4203-963B-8F5DE028DD68}">
      <dsp:nvSpPr>
        <dsp:cNvPr id="0" name=""/>
        <dsp:cNvSpPr/>
      </dsp:nvSpPr>
      <dsp:spPr>
        <a:xfrm>
          <a:off x="2241382" y="2315485"/>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EDA.py</a:t>
          </a:r>
          <a:endParaRPr lang="en-US" sz="800" kern="1200" dirty="0"/>
        </a:p>
      </dsp:txBody>
      <dsp:txXfrm>
        <a:off x="2253210" y="2327313"/>
        <a:ext cx="784046" cy="380195"/>
      </dsp:txXfrm>
    </dsp:sp>
    <dsp:sp modelId="{58F4492D-8348-40AC-AEC6-55C7C3535C7C}">
      <dsp:nvSpPr>
        <dsp:cNvPr id="0" name=""/>
        <dsp:cNvSpPr/>
      </dsp:nvSpPr>
      <dsp:spPr>
        <a:xfrm rot="4240874">
          <a:off x="1323876" y="2247159"/>
          <a:ext cx="1378855" cy="18874"/>
        </a:xfrm>
        <a:custGeom>
          <a:avLst/>
          <a:gdLst/>
          <a:ahLst/>
          <a:cxnLst/>
          <a:rect l="0" t="0" r="0" b="0"/>
          <a:pathLst>
            <a:path>
              <a:moveTo>
                <a:pt x="0" y="9437"/>
              </a:moveTo>
              <a:lnTo>
                <a:pt x="1378855"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78832" y="2222124"/>
        <a:ext cx="68942" cy="68942"/>
      </dsp:txXfrm>
    </dsp:sp>
    <dsp:sp modelId="{3E4CFFF9-FD55-47C7-9E6D-F0C6A9412ADB}">
      <dsp:nvSpPr>
        <dsp:cNvPr id="0" name=""/>
        <dsp:cNvSpPr/>
      </dsp:nvSpPr>
      <dsp:spPr>
        <a:xfrm>
          <a:off x="2241382" y="270527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ML_models.py</a:t>
          </a:r>
          <a:endParaRPr lang="en-US" sz="800" kern="1200" dirty="0"/>
        </a:p>
      </dsp:txBody>
      <dsp:txXfrm>
        <a:off x="2253210" y="2717106"/>
        <a:ext cx="784046" cy="3801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F3281-8FB9-473E-A2D4-7CB57B98F8A4}" type="datetimeFigureOut">
              <a:rPr lang="en-US" smtClean="0"/>
              <a:t>12/13/21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2E1FE-4189-4379-96FB-81743B5C961D}" type="slidenum">
              <a:rPr lang="en-US" smtClean="0"/>
              <a:t>‹#›</a:t>
            </a:fld>
            <a:endParaRPr lang="en-US"/>
          </a:p>
        </p:txBody>
      </p:sp>
    </p:spTree>
    <p:extLst>
      <p:ext uri="{BB962C8B-B14F-4D97-AF65-F5344CB8AC3E}">
        <p14:creationId xmlns:p14="http://schemas.microsoft.com/office/powerpoint/2010/main" val="338003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Zipf’s</a:t>
            </a:r>
            <a:r>
              <a:rPr lang="en-US" dirty="0"/>
              <a:t> Law:  the frequency of any word is inversely proportional to its rank in the frequency table. Thus the most frequent word will occur approximately twice as often as the second most frequent word, three times as often as the third most frequent word, etc. </a:t>
            </a:r>
          </a:p>
        </p:txBody>
      </p:sp>
      <p:sp>
        <p:nvSpPr>
          <p:cNvPr id="4" name="Slide Number Placeholder 3"/>
          <p:cNvSpPr>
            <a:spLocks noGrp="1"/>
          </p:cNvSpPr>
          <p:nvPr>
            <p:ph type="sldNum" sz="quarter" idx="5"/>
          </p:nvPr>
        </p:nvSpPr>
        <p:spPr/>
        <p:txBody>
          <a:bodyPr/>
          <a:lstStyle/>
          <a:p>
            <a:fld id="{A5B2E1FE-4189-4379-96FB-81743B5C961D}" type="slidenum">
              <a:rPr lang="en-US" smtClean="0"/>
              <a:t>6</a:t>
            </a:fld>
            <a:endParaRPr lang="en-US"/>
          </a:p>
        </p:txBody>
      </p:sp>
    </p:spTree>
    <p:extLst>
      <p:ext uri="{BB962C8B-B14F-4D97-AF65-F5344CB8AC3E}">
        <p14:creationId xmlns:p14="http://schemas.microsoft.com/office/powerpoint/2010/main" val="99748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731522" y="5863593"/>
            <a:ext cx="5852160" cy="5554980"/>
          </a:xfrm>
          <a:prstGeom prst="rect">
            <a:avLst/>
          </a:prstGeom>
        </p:spPr>
        <p:txBody>
          <a:bodyPr spcFirstLastPara="1" wrap="square" lIns="96589" tIns="96589" rIns="96589" bIns="96589" anchor="t" anchorCtr="0">
            <a:noAutofit/>
          </a:bodyPr>
          <a:lstStyle/>
          <a:p>
            <a:pPr marL="0" indent="0">
              <a:buNone/>
            </a:pPr>
            <a:endParaRPr dirty="0"/>
          </a:p>
        </p:txBody>
      </p:sp>
      <p:sp>
        <p:nvSpPr>
          <p:cNvPr id="89" name="Google Shape;89;p2:notes"/>
          <p:cNvSpPr>
            <a:spLocks noGrp="1" noRot="1" noChangeAspect="1"/>
          </p:cNvSpPr>
          <p:nvPr>
            <p:ph type="sldImg" idx="2"/>
          </p:nvPr>
        </p:nvSpPr>
        <p:spPr>
          <a:xfrm>
            <a:off x="-455613" y="927100"/>
            <a:ext cx="8226426" cy="46275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447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03f01fd9f8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03f01fd9f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781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03f01fd9f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03f01fd9f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852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338380-8520-4FC9-BD1E-85E00F19BEAA}" type="slidenum">
              <a:rPr lang="en-US" smtClean="0"/>
              <a:t>63</a:t>
            </a:fld>
            <a:endParaRPr lang="en-US"/>
          </a:p>
        </p:txBody>
      </p:sp>
    </p:spTree>
    <p:extLst>
      <p:ext uri="{BB962C8B-B14F-4D97-AF65-F5344CB8AC3E}">
        <p14:creationId xmlns:p14="http://schemas.microsoft.com/office/powerpoint/2010/main" val="656938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338380-8520-4FC9-BD1E-85E00F19BEAA}" type="slidenum">
              <a:rPr lang="en-US" smtClean="0"/>
              <a:t>64</a:t>
            </a:fld>
            <a:endParaRPr lang="en-US"/>
          </a:p>
        </p:txBody>
      </p:sp>
    </p:spTree>
    <p:extLst>
      <p:ext uri="{BB962C8B-B14F-4D97-AF65-F5344CB8AC3E}">
        <p14:creationId xmlns:p14="http://schemas.microsoft.com/office/powerpoint/2010/main" val="1200736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Fox News, 2012</a:t>
            </a:r>
          </a:p>
        </p:txBody>
      </p:sp>
      <p:sp>
        <p:nvSpPr>
          <p:cNvPr id="4" name="Slide Number Placeholder 3"/>
          <p:cNvSpPr>
            <a:spLocks noGrp="1"/>
          </p:cNvSpPr>
          <p:nvPr>
            <p:ph type="sldNum" sz="quarter" idx="10"/>
          </p:nvPr>
        </p:nvSpPr>
        <p:spPr/>
        <p:txBody>
          <a:bodyPr/>
          <a:lstStyle/>
          <a:p>
            <a:fld id="{3A338380-8520-4FC9-BD1E-85E00F19BEAA}" type="slidenum">
              <a:rPr lang="en-US" smtClean="0"/>
              <a:t>65</a:t>
            </a:fld>
            <a:endParaRPr lang="en-US"/>
          </a:p>
        </p:txBody>
      </p:sp>
    </p:spTree>
    <p:extLst>
      <p:ext uri="{BB962C8B-B14F-4D97-AF65-F5344CB8AC3E}">
        <p14:creationId xmlns:p14="http://schemas.microsoft.com/office/powerpoint/2010/main" val="3787620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a:t>
            </a:r>
            <a:r>
              <a:rPr lang="en-US" sz="1200" b="1" dirty="0">
                <a:solidFill>
                  <a:schemeClr val="accent1"/>
                </a:solidFill>
              </a:rPr>
              <a:t>pictograph</a:t>
            </a:r>
            <a:r>
              <a:rPr lang="en-US" sz="1200" dirty="0"/>
              <a:t> is misleading. While the number of ‘made shots’ is only double the ‘assists’ per game, the </a:t>
            </a:r>
            <a:r>
              <a:rPr lang="en-US" sz="1200" b="1" dirty="0">
                <a:solidFill>
                  <a:schemeClr val="accent1"/>
                </a:solidFill>
              </a:rPr>
              <a:t>two-dimensional </a:t>
            </a:r>
            <a:r>
              <a:rPr lang="en-US" sz="1200" dirty="0"/>
              <a:t>ball figure makes the made shots appear </a:t>
            </a:r>
            <a:r>
              <a:rPr lang="en-US" sz="1200" i="1" dirty="0"/>
              <a:t>several times</a:t>
            </a:r>
            <a:r>
              <a:rPr lang="en-US" sz="1200" dirty="0"/>
              <a:t> as big.</a:t>
            </a:r>
          </a:p>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68</a:t>
            </a:fld>
            <a:endParaRPr lang="en-US"/>
          </a:p>
        </p:txBody>
      </p:sp>
    </p:spTree>
    <p:extLst>
      <p:ext uri="{BB962C8B-B14F-4D97-AF65-F5344CB8AC3E}">
        <p14:creationId xmlns:p14="http://schemas.microsoft.com/office/powerpoint/2010/main" val="1540510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requires getting a token</a:t>
            </a:r>
          </a:p>
          <a:p>
            <a:r>
              <a:rPr lang="en-US" dirty="0"/>
              <a:t>https://</a:t>
            </a:r>
            <a:r>
              <a:rPr lang="en-US" dirty="0" err="1"/>
              <a:t>ginnyfahs.medium.com</a:t>
            </a:r>
            <a:r>
              <a:rPr lang="en-US" dirty="0"/>
              <a:t>/github-error-authentication-failed-from-command-line-3a545bfd0ca8</a:t>
            </a:r>
          </a:p>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27</a:t>
            </a:fld>
            <a:endParaRPr lang="en-US"/>
          </a:p>
        </p:txBody>
      </p:sp>
    </p:spTree>
    <p:extLst>
      <p:ext uri="{BB962C8B-B14F-4D97-AF65-F5344CB8AC3E}">
        <p14:creationId xmlns:p14="http://schemas.microsoft.com/office/powerpoint/2010/main" val="3924939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43</a:t>
            </a:fld>
            <a:endParaRPr lang="en-US"/>
          </a:p>
        </p:txBody>
      </p:sp>
    </p:spTree>
    <p:extLst>
      <p:ext uri="{BB962C8B-B14F-4D97-AF65-F5344CB8AC3E}">
        <p14:creationId xmlns:p14="http://schemas.microsoft.com/office/powerpoint/2010/main" val="1998183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03f01fd9f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03f01fd9f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133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@Zhengzhou: A police officer wearing facial recognition glasses spotted a heroin smuggler at a train station.</a:t>
            </a:r>
          </a:p>
          <a:p>
            <a:pPr fontAlgn="base"/>
            <a:r>
              <a:rPr lang="en-US" sz="1200" b="0" i="0" kern="1200" dirty="0">
                <a:solidFill>
                  <a:schemeClr val="tx1"/>
                </a:solidFill>
                <a:effectLst/>
                <a:latin typeface="+mn-lt"/>
                <a:ea typeface="+mn-ea"/>
                <a:cs typeface="+mn-cs"/>
              </a:rPr>
              <a:t>@Qingdao, cameras powered by artificial intelligence helped the police snatch two dozen criminal suspects in the midst of a big annual beer festival.</a:t>
            </a:r>
          </a:p>
          <a:p>
            <a:pPr fontAlgn="base"/>
            <a:r>
              <a:rPr lang="en-US" sz="1200" b="0" i="0" kern="1200" dirty="0">
                <a:solidFill>
                  <a:schemeClr val="tx1"/>
                </a:solidFill>
                <a:effectLst/>
                <a:latin typeface="+mn-lt"/>
                <a:ea typeface="+mn-ea"/>
                <a:cs typeface="+mn-cs"/>
              </a:rPr>
              <a:t>@Wuhu, a fugitive murder suspect was identified by a camera as he bought food from a street vendor.</a:t>
            </a:r>
          </a:p>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49</a:t>
            </a:fld>
            <a:endParaRPr lang="en-US"/>
          </a:p>
        </p:txBody>
      </p:sp>
    </p:spTree>
    <p:extLst>
      <p:ext uri="{BB962C8B-B14F-4D97-AF65-F5344CB8AC3E}">
        <p14:creationId xmlns:p14="http://schemas.microsoft.com/office/powerpoint/2010/main" val="910910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3f01fd9f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03f01fd9f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87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1BA776D8-D5F2-4315-8561-EE3E797738BD}" type="slidenum">
              <a:rPr lang="en-US" smtClean="0"/>
              <a:pPr/>
              <a:t>53</a:t>
            </a:fld>
            <a:endParaRPr lang="en-US"/>
          </a:p>
        </p:txBody>
      </p:sp>
      <p:sp>
        <p:nvSpPr>
          <p:cNvPr id="5" name="Date Placeholder 4"/>
          <p:cNvSpPr>
            <a:spLocks noGrp="1"/>
          </p:cNvSpPr>
          <p:nvPr>
            <p:ph type="dt" idx="11"/>
          </p:nvPr>
        </p:nvSpPr>
        <p:spPr/>
        <p:txBody>
          <a:bodyPr/>
          <a:lstStyle/>
          <a:p>
            <a:r>
              <a:rPr lang="en-US"/>
              <a:t>8/28/2013</a:t>
            </a:r>
          </a:p>
        </p:txBody>
      </p:sp>
    </p:spTree>
    <p:extLst>
      <p:ext uri="{BB962C8B-B14F-4D97-AF65-F5344CB8AC3E}">
        <p14:creationId xmlns:p14="http://schemas.microsoft.com/office/powerpoint/2010/main" val="2426695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A776D8-D5F2-4315-8561-EE3E797738BD}" type="slidenum">
              <a:rPr lang="en-US" smtClean="0"/>
              <a:pPr/>
              <a:t>54</a:t>
            </a:fld>
            <a:endParaRPr lang="en-US"/>
          </a:p>
        </p:txBody>
      </p:sp>
      <p:sp>
        <p:nvSpPr>
          <p:cNvPr id="6" name="Header Placeholder 5"/>
          <p:cNvSpPr>
            <a:spLocks noGrp="1"/>
          </p:cNvSpPr>
          <p:nvPr>
            <p:ph type="hdr" sz="quarter" idx="12"/>
          </p:nvPr>
        </p:nvSpPr>
        <p:spPr/>
        <p:txBody>
          <a:bodyPr/>
          <a:lstStyle/>
          <a:p>
            <a:r>
              <a:rPr lang="en-US"/>
              <a:t>Principles of Survey Design</a:t>
            </a:r>
          </a:p>
        </p:txBody>
      </p:sp>
      <p:sp>
        <p:nvSpPr>
          <p:cNvPr id="7" name="Date Placeholder 6"/>
          <p:cNvSpPr>
            <a:spLocks noGrp="1"/>
          </p:cNvSpPr>
          <p:nvPr>
            <p:ph type="dt" idx="13"/>
          </p:nvPr>
        </p:nvSpPr>
        <p:spPr/>
        <p:txBody>
          <a:bodyPr/>
          <a:lstStyle/>
          <a:p>
            <a:r>
              <a:rPr lang="en-US"/>
              <a:t>8/28/2013</a:t>
            </a:r>
          </a:p>
        </p:txBody>
      </p:sp>
    </p:spTree>
    <p:extLst>
      <p:ext uri="{BB962C8B-B14F-4D97-AF65-F5344CB8AC3E}">
        <p14:creationId xmlns:p14="http://schemas.microsoft.com/office/powerpoint/2010/main" val="1511941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BA776D8-D5F2-4315-8561-EE3E797738BD}" type="slidenum">
              <a:rPr lang="en-US" smtClean="0"/>
              <a:pPr/>
              <a:t>55</a:t>
            </a:fld>
            <a:endParaRPr lang="en-US"/>
          </a:p>
        </p:txBody>
      </p:sp>
      <p:sp>
        <p:nvSpPr>
          <p:cNvPr id="6" name="Header Placeholder 5"/>
          <p:cNvSpPr>
            <a:spLocks noGrp="1"/>
          </p:cNvSpPr>
          <p:nvPr>
            <p:ph type="hdr" sz="quarter" idx="12"/>
          </p:nvPr>
        </p:nvSpPr>
        <p:spPr/>
        <p:txBody>
          <a:bodyPr/>
          <a:lstStyle/>
          <a:p>
            <a:r>
              <a:rPr lang="en-US"/>
              <a:t>Principles of Survey Design</a:t>
            </a:r>
          </a:p>
        </p:txBody>
      </p:sp>
      <p:sp>
        <p:nvSpPr>
          <p:cNvPr id="7" name="Date Placeholder 6"/>
          <p:cNvSpPr>
            <a:spLocks noGrp="1"/>
          </p:cNvSpPr>
          <p:nvPr>
            <p:ph type="dt" idx="13"/>
          </p:nvPr>
        </p:nvSpPr>
        <p:spPr/>
        <p:txBody>
          <a:bodyPr/>
          <a:lstStyle/>
          <a:p>
            <a:r>
              <a:rPr lang="en-US"/>
              <a:t>8/28/2013</a:t>
            </a:r>
          </a:p>
        </p:txBody>
      </p:sp>
    </p:spTree>
    <p:extLst>
      <p:ext uri="{BB962C8B-B14F-4D97-AF65-F5344CB8AC3E}">
        <p14:creationId xmlns:p14="http://schemas.microsoft.com/office/powerpoint/2010/main" val="39095865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750DB4D-B8A9-1444-AD38-47E7DC842E34}"/>
              </a:ext>
            </a:extLst>
          </p:cNvPr>
          <p:cNvGrpSpPr/>
          <p:nvPr userDrawn="1"/>
        </p:nvGrpSpPr>
        <p:grpSpPr>
          <a:xfrm>
            <a:off x="0" y="564776"/>
            <a:ext cx="9144000" cy="2812676"/>
            <a:chOff x="0" y="564776"/>
            <a:chExt cx="9144000" cy="2812676"/>
          </a:xfrm>
        </p:grpSpPr>
        <p:pic>
          <p:nvPicPr>
            <p:cNvPr id="8" name="Picture 7" descr="MD-flag-background-ppt.png">
              <a:extLst>
                <a:ext uri="{FF2B5EF4-FFF2-40B4-BE49-F238E27FC236}">
                  <a16:creationId xmlns:a16="http://schemas.microsoft.com/office/drawing/2014/main" id="{F7107FCE-8F5A-C04F-BCC1-EE10E58626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64776"/>
              <a:ext cx="9143999" cy="571500"/>
            </a:xfrm>
            <a:prstGeom prst="rect">
              <a:avLst/>
            </a:prstGeom>
          </p:spPr>
        </p:pic>
        <p:pic>
          <p:nvPicPr>
            <p:cNvPr id="9" name="Picture 8" descr="MD-flag-background-ppt.png">
              <a:extLst>
                <a:ext uri="{FF2B5EF4-FFF2-40B4-BE49-F238E27FC236}">
                  <a16:creationId xmlns:a16="http://schemas.microsoft.com/office/drawing/2014/main" id="{F0253FC5-B373-A74E-B6E6-917757C74FE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129553"/>
              <a:ext cx="9143999" cy="571500"/>
            </a:xfrm>
            <a:prstGeom prst="rect">
              <a:avLst/>
            </a:prstGeom>
          </p:spPr>
        </p:pic>
        <p:pic>
          <p:nvPicPr>
            <p:cNvPr id="10" name="Picture 9" descr="MD-flag-background-ppt.png">
              <a:extLst>
                <a:ext uri="{FF2B5EF4-FFF2-40B4-BE49-F238E27FC236}">
                  <a16:creationId xmlns:a16="http://schemas.microsoft.com/office/drawing/2014/main" id="{3FA1E57B-75B7-514C-9D43-1B196ABC5D2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685365"/>
              <a:ext cx="9143999" cy="571500"/>
            </a:xfrm>
            <a:prstGeom prst="rect">
              <a:avLst/>
            </a:prstGeom>
          </p:spPr>
        </p:pic>
        <p:pic>
          <p:nvPicPr>
            <p:cNvPr id="11" name="Picture 10" descr="MD-flag-background-ppt.png">
              <a:extLst>
                <a:ext uri="{FF2B5EF4-FFF2-40B4-BE49-F238E27FC236}">
                  <a16:creationId xmlns:a16="http://schemas.microsoft.com/office/drawing/2014/main" id="{C4096511-65C6-374D-AD92-8D8CE45990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229970"/>
              <a:ext cx="9143999" cy="571500"/>
            </a:xfrm>
            <a:prstGeom prst="rect">
              <a:avLst/>
            </a:prstGeom>
          </p:spPr>
        </p:pic>
        <p:pic>
          <p:nvPicPr>
            <p:cNvPr id="12" name="Picture 11" descr="MD-flag-background-ppt.png">
              <a:extLst>
                <a:ext uri="{FF2B5EF4-FFF2-40B4-BE49-F238E27FC236}">
                  <a16:creationId xmlns:a16="http://schemas.microsoft.com/office/drawing/2014/main" id="{EA8C6FDD-105B-154D-AD2A-A0F28EE573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805952"/>
              <a:ext cx="9143999" cy="571500"/>
            </a:xfrm>
            <a:prstGeom prst="rect">
              <a:avLst/>
            </a:prstGeom>
          </p:spPr>
        </p:pic>
      </p:grpSp>
      <p:sp>
        <p:nvSpPr>
          <p:cNvPr id="3" name="Subtitle 2"/>
          <p:cNvSpPr>
            <a:spLocks noGrp="1"/>
          </p:cNvSpPr>
          <p:nvPr>
            <p:ph type="subTitle" idx="1"/>
          </p:nvPr>
        </p:nvSpPr>
        <p:spPr>
          <a:xfrm>
            <a:off x="1418665" y="3657600"/>
            <a:ext cx="6400800" cy="860612"/>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463C41C-A487-0C45-A261-16903102544D}" type="datetimeFigureOut">
              <a:rPr lang="en-US" smtClean="0"/>
              <a:t>12/13/21</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03D4822F-9476-F54E-82C8-367A21C0DA5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42504" y="119795"/>
            <a:ext cx="2486041" cy="572729"/>
          </a:xfrm>
          <a:prstGeom prst="rect">
            <a:avLst/>
          </a:prstGeom>
        </p:spPr>
      </p:pic>
      <p:sp>
        <p:nvSpPr>
          <p:cNvPr id="2" name="Title 1"/>
          <p:cNvSpPr>
            <a:spLocks noGrp="1"/>
          </p:cNvSpPr>
          <p:nvPr>
            <p:ph type="ctrTitle"/>
          </p:nvPr>
        </p:nvSpPr>
        <p:spPr>
          <a:xfrm>
            <a:off x="726140" y="1328879"/>
            <a:ext cx="7772400" cy="1102519"/>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87458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78597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3752" y="1"/>
            <a:ext cx="7953935" cy="571500"/>
          </a:xfrm>
        </p:spPr>
        <p:txBody>
          <a:bodyPr>
            <a:noAutofit/>
          </a:bodyPr>
          <a:lstStyle>
            <a:lvl1pPr algn="l">
              <a:defRPr sz="3600">
                <a:solidFill>
                  <a:srgbClr val="FFB514"/>
                </a:solidFill>
                <a:latin typeface="+mj-lt"/>
              </a:defRPr>
            </a:lvl1pPr>
          </a:lstStyle>
          <a:p>
            <a:r>
              <a:rPr lang="en-US" dirty="0"/>
              <a:t>Click to edit Master title style</a:t>
            </a:r>
          </a:p>
        </p:txBody>
      </p:sp>
      <p:sp>
        <p:nvSpPr>
          <p:cNvPr id="3" name="Content Placeholder 2"/>
          <p:cNvSpPr>
            <a:spLocks noGrp="1"/>
          </p:cNvSpPr>
          <p:nvPr>
            <p:ph idx="1"/>
          </p:nvPr>
        </p:nvSpPr>
        <p:spPr>
          <a:xfrm>
            <a:off x="457200" y="732866"/>
            <a:ext cx="8229600" cy="386175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463C41C-A487-0C45-A261-16903102544D}" type="datetimeFigureOut">
              <a:rPr lang="en-US" smtClean="0"/>
              <a:t>12/13/21</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EE0ACFE5-55C9-5545-A73B-CB4CB0413A6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307351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CCFA99-DD46-7C45-A193-598BC076FA5F}"/>
              </a:ext>
            </a:extLst>
          </p:cNvPr>
          <p:cNvGrpSpPr/>
          <p:nvPr userDrawn="1"/>
        </p:nvGrpSpPr>
        <p:grpSpPr>
          <a:xfrm>
            <a:off x="0" y="490812"/>
            <a:ext cx="9144000" cy="2812676"/>
            <a:chOff x="0" y="564776"/>
            <a:chExt cx="9144000" cy="2812676"/>
          </a:xfrm>
        </p:grpSpPr>
        <p:pic>
          <p:nvPicPr>
            <p:cNvPr id="7" name="Picture 6" descr="MD-flag-background-ppt.png">
              <a:extLst>
                <a:ext uri="{FF2B5EF4-FFF2-40B4-BE49-F238E27FC236}">
                  <a16:creationId xmlns:a16="http://schemas.microsoft.com/office/drawing/2014/main" id="{ADF5561A-3EA4-AF4F-9492-1001A1A7DA7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64776"/>
              <a:ext cx="9143999" cy="571500"/>
            </a:xfrm>
            <a:prstGeom prst="rect">
              <a:avLst/>
            </a:prstGeom>
          </p:spPr>
        </p:pic>
        <p:pic>
          <p:nvPicPr>
            <p:cNvPr id="8" name="Picture 7" descr="MD-flag-background-ppt.png">
              <a:extLst>
                <a:ext uri="{FF2B5EF4-FFF2-40B4-BE49-F238E27FC236}">
                  <a16:creationId xmlns:a16="http://schemas.microsoft.com/office/drawing/2014/main" id="{19A5CF5A-8A6E-0D4D-B683-74160C23AD1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129553"/>
              <a:ext cx="9143999" cy="571500"/>
            </a:xfrm>
            <a:prstGeom prst="rect">
              <a:avLst/>
            </a:prstGeom>
          </p:spPr>
        </p:pic>
        <p:pic>
          <p:nvPicPr>
            <p:cNvPr id="9" name="Picture 8" descr="MD-flag-background-ppt.png">
              <a:extLst>
                <a:ext uri="{FF2B5EF4-FFF2-40B4-BE49-F238E27FC236}">
                  <a16:creationId xmlns:a16="http://schemas.microsoft.com/office/drawing/2014/main" id="{4A50654A-436C-CD41-B289-F04E4F49AA2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685365"/>
              <a:ext cx="9143999" cy="571500"/>
            </a:xfrm>
            <a:prstGeom prst="rect">
              <a:avLst/>
            </a:prstGeom>
          </p:spPr>
        </p:pic>
        <p:pic>
          <p:nvPicPr>
            <p:cNvPr id="10" name="Picture 9" descr="MD-flag-background-ppt.png">
              <a:extLst>
                <a:ext uri="{FF2B5EF4-FFF2-40B4-BE49-F238E27FC236}">
                  <a16:creationId xmlns:a16="http://schemas.microsoft.com/office/drawing/2014/main" id="{EB74444E-859B-7544-B26A-809A5D17F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229970"/>
              <a:ext cx="9143999" cy="571500"/>
            </a:xfrm>
            <a:prstGeom prst="rect">
              <a:avLst/>
            </a:prstGeom>
          </p:spPr>
        </p:pic>
        <p:pic>
          <p:nvPicPr>
            <p:cNvPr id="11" name="Picture 10" descr="MD-flag-background-ppt.png">
              <a:extLst>
                <a:ext uri="{FF2B5EF4-FFF2-40B4-BE49-F238E27FC236}">
                  <a16:creationId xmlns:a16="http://schemas.microsoft.com/office/drawing/2014/main" id="{500D4BB9-7C8C-ED42-A028-63F65FD44D3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805952"/>
              <a:ext cx="9143999" cy="571500"/>
            </a:xfrm>
            <a:prstGeom prst="rect">
              <a:avLst/>
            </a:prstGeom>
          </p:spPr>
        </p:pic>
      </p:grpSp>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rgbClr val="FFB51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463C41C-A487-0C45-A261-16903102544D}" type="datetimeFigureOut">
              <a:rPr lang="en-US" smtClean="0"/>
              <a:t>12/13/21</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12" name="Picture 11" descr="UMBC-primary-logo-CMYK-on-black.png">
            <a:extLst>
              <a:ext uri="{FF2B5EF4-FFF2-40B4-BE49-F238E27FC236}">
                <a16:creationId xmlns:a16="http://schemas.microsoft.com/office/drawing/2014/main" id="{96CB9B5A-7640-F540-8160-BB283040C64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42504" y="119795"/>
            <a:ext cx="2486041" cy="572729"/>
          </a:xfrm>
          <a:prstGeom prst="rect">
            <a:avLst/>
          </a:prstGeom>
        </p:spPr>
      </p:pic>
    </p:spTree>
    <p:extLst>
      <p:ext uri="{BB962C8B-B14F-4D97-AF65-F5344CB8AC3E}">
        <p14:creationId xmlns:p14="http://schemas.microsoft.com/office/powerpoint/2010/main" val="99795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Content Placeholder 2"/>
          <p:cNvSpPr>
            <a:spLocks noGrp="1"/>
          </p:cNvSpPr>
          <p:nvPr>
            <p:ph sz="half" idx="1"/>
          </p:nvPr>
        </p:nvSpPr>
        <p:spPr>
          <a:xfrm>
            <a:off x="457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63C41C-A487-0C45-A261-16903102544D}" type="datetimeFigureOut">
              <a:rPr lang="en-US" smtClean="0"/>
              <a:t>12/13/21</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0B7B184D-2247-F142-AE6C-96F39893897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76781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3923"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Text Placeholder 2"/>
          <p:cNvSpPr>
            <a:spLocks noGrp="1"/>
          </p:cNvSpPr>
          <p:nvPr>
            <p:ph type="body" idx="1"/>
          </p:nvPr>
        </p:nvSpPr>
        <p:spPr>
          <a:xfrm>
            <a:off x="457199" y="657666"/>
            <a:ext cx="4040188"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199" y="1176618"/>
            <a:ext cx="4040188"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57666"/>
            <a:ext cx="4041775"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156447"/>
            <a:ext cx="4041775"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63C41C-A487-0C45-A261-16903102544D}" type="datetimeFigureOut">
              <a:rPr lang="en-US" smtClean="0"/>
              <a:t>12/13/21</a:t>
            </a:fld>
            <a:endParaRPr lang="en-US"/>
          </a:p>
        </p:txBody>
      </p:sp>
      <p:sp>
        <p:nvSpPr>
          <p:cNvPr id="8" name="Footer Placeholder 7"/>
          <p:cNvSpPr>
            <a:spLocks noGrp="1"/>
          </p:cNvSpPr>
          <p:nvPr>
            <p:ph type="ftr" sz="quarter" idx="11"/>
          </p:nvPr>
        </p:nvSpPr>
        <p:spPr/>
        <p:txBody>
          <a:bodyPr/>
          <a:lstStyle/>
          <a:p>
            <a:r>
              <a:rPr lang="en-US" dirty="0"/>
              <a:t>URL</a:t>
            </a:r>
          </a:p>
        </p:txBody>
      </p:sp>
      <p:pic>
        <p:nvPicPr>
          <p:cNvPr id="9" name="Picture 8" descr="UMBC-primary-logo-CMYK-on-black.png">
            <a:extLst>
              <a:ext uri="{FF2B5EF4-FFF2-40B4-BE49-F238E27FC236}">
                <a16:creationId xmlns:a16="http://schemas.microsoft.com/office/drawing/2014/main" id="{600E6DBC-8669-9742-8A68-AC1A4BFC321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220580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0305" y="0"/>
            <a:ext cx="8229600" cy="558053"/>
          </a:xfrm>
        </p:spPr>
        <p:txBody>
          <a:bodyPr>
            <a:noAutofit/>
          </a:bodyPr>
          <a:lstStyle>
            <a:lvl1pPr algn="l">
              <a:defRPr sz="3600">
                <a:solidFill>
                  <a:srgbClr val="FFB514"/>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7463C41C-A487-0C45-A261-16903102544D}" type="datetimeFigureOut">
              <a:rPr lang="en-US" smtClean="0"/>
              <a:t>12/13/21</a:t>
            </a:fld>
            <a:endParaRPr lang="en-US"/>
          </a:p>
        </p:txBody>
      </p:sp>
      <p:sp>
        <p:nvSpPr>
          <p:cNvPr id="4" name="Footer Placeholder 3"/>
          <p:cNvSpPr>
            <a:spLocks noGrp="1"/>
          </p:cNvSpPr>
          <p:nvPr>
            <p:ph type="ftr" sz="quarter" idx="11"/>
          </p:nvPr>
        </p:nvSpPr>
        <p:spPr/>
        <p:txBody>
          <a:bodyPr/>
          <a:lstStyle/>
          <a:p>
            <a:r>
              <a:rPr lang="en-US" dirty="0"/>
              <a:t>URL</a:t>
            </a:r>
          </a:p>
        </p:txBody>
      </p:sp>
      <p:pic>
        <p:nvPicPr>
          <p:cNvPr id="5" name="Picture 4" descr="UMBC-primary-logo-CMYK-on-black.png">
            <a:extLst>
              <a:ext uri="{FF2B5EF4-FFF2-40B4-BE49-F238E27FC236}">
                <a16:creationId xmlns:a16="http://schemas.microsoft.com/office/drawing/2014/main" id="{95CC24AD-04BF-7847-B01C-F6D18DA7D37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2535540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3C41C-A487-0C45-A261-16903102544D}" type="datetimeFigureOut">
              <a:rPr lang="en-US" smtClean="0"/>
              <a:t>12/13/21</a:t>
            </a:fld>
            <a:endParaRPr lang="en-US"/>
          </a:p>
        </p:txBody>
      </p:sp>
      <p:sp>
        <p:nvSpPr>
          <p:cNvPr id="3" name="Footer Placeholder 2"/>
          <p:cNvSpPr>
            <a:spLocks noGrp="1"/>
          </p:cNvSpPr>
          <p:nvPr>
            <p:ph type="ftr" sz="quarter" idx="11"/>
          </p:nvPr>
        </p:nvSpPr>
        <p:spPr/>
        <p:txBody>
          <a:bodyPr/>
          <a:lstStyle/>
          <a:p>
            <a:r>
              <a:rPr lang="en-US" dirty="0"/>
              <a:t>URL</a:t>
            </a:r>
          </a:p>
        </p:txBody>
      </p:sp>
      <p:pic>
        <p:nvPicPr>
          <p:cNvPr id="4" name="Picture 3" descr="UMBC-primary-logo-CMYK-on-black.png">
            <a:extLst>
              <a:ext uri="{FF2B5EF4-FFF2-40B4-BE49-F238E27FC236}">
                <a16:creationId xmlns:a16="http://schemas.microsoft.com/office/drawing/2014/main" id="{83E10C5A-C998-2E4A-8F08-FE7032772E1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141080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79122"/>
            <a:ext cx="3008313" cy="77736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679122"/>
            <a:ext cx="5111750" cy="39155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9519"/>
            <a:ext cx="3008313" cy="298510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63C41C-A487-0C45-A261-16903102544D}" type="datetimeFigureOut">
              <a:rPr lang="en-US" smtClean="0"/>
              <a:t>12/13/21</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13DFB92C-076D-4245-A46B-BBF0C25D98A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237343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58517"/>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1764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283570"/>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UMBC-primary-logo-CMYK-on-black.png">
            <a:extLst>
              <a:ext uri="{FF2B5EF4-FFF2-40B4-BE49-F238E27FC236}">
                <a16:creationId xmlns:a16="http://schemas.microsoft.com/office/drawing/2014/main" id="{A4B53916-F5FC-7344-852B-551758A3CEE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180803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02644"/>
            <a:ext cx="8229600" cy="6440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10179"/>
            <a:ext cx="8229600" cy="29844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463C41C-A487-0C45-A261-16903102544D}" type="datetimeFigureOut">
              <a:rPr lang="en-US" smtClean="0"/>
              <a:t>12/13/21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URL</a:t>
            </a:r>
          </a:p>
        </p:txBody>
      </p:sp>
      <p:pic>
        <p:nvPicPr>
          <p:cNvPr id="7" name="Picture 6" descr="MD-flag-background-ppt.png"/>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0" y="0"/>
            <a:ext cx="9143999" cy="571500"/>
          </a:xfrm>
          <a:prstGeom prst="rect">
            <a:avLst/>
          </a:prstGeom>
        </p:spPr>
      </p:pic>
      <p:pic>
        <p:nvPicPr>
          <p:cNvPr id="10" name="Picture 9" descr="corner-element.png"/>
          <p:cNvPicPr>
            <a:picLocks noChangeAspect="1"/>
          </p:cNvPicPr>
          <p:nvPr userDrawn="1"/>
        </p:nvPicPr>
        <p:blipFill>
          <a:blip r:embed="rId13" cstate="hqprint">
            <a:extLst>
              <a:ext uri="{28A0092B-C50C-407E-A947-70E740481C1C}">
                <a14:useLocalDpi xmlns:a14="http://schemas.microsoft.com/office/drawing/2010/main"/>
              </a:ext>
            </a:extLst>
          </a:blip>
          <a:stretch>
            <a:fillRect/>
          </a:stretch>
        </p:blipFill>
        <p:spPr>
          <a:xfrm>
            <a:off x="7919918" y="3901058"/>
            <a:ext cx="1224081" cy="1242442"/>
          </a:xfrm>
          <a:prstGeom prst="rect">
            <a:avLst/>
          </a:prstGeom>
          <a:noFill/>
          <a:ln>
            <a:noFill/>
          </a:ln>
        </p:spPr>
      </p:pic>
    </p:spTree>
    <p:extLst>
      <p:ext uri="{BB962C8B-B14F-4D97-AF65-F5344CB8AC3E}">
        <p14:creationId xmlns:p14="http://schemas.microsoft.com/office/powerpoint/2010/main" val="802903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swcarpentry/windows-installer"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hyperlink" Target="https://docs.github.com/en/pull-requests/collaborating-with-pull-requests/addressing-merge-conflicts/resolving-a-merge-conflict-using-the-command-line"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think-like-a-git.net/" TargetMode="External"/><Relationship Id="rId2" Type="http://schemas.openxmlformats.org/officeDocument/2006/relationships/hyperlink" Target="http://book.git-scm.com/book/en/v2"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tiff"/><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tiff"/><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N0Vm0LXmcU4&amp;ab_channel=Google.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hyperlink" Target="https://www.tiktok.com/@deeptomcruise?lang=en" TargetMode="External"/><Relationship Id="rId4" Type="http://schemas.openxmlformats.org/officeDocument/2006/relationships/hyperlink" Target="https://www.cannyai.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nyti.ms/2kH3Yz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4.tiff"/></Relationships>
</file>

<file path=ppt/slides/_rels/slide51.xml.rels><?xml version="1.0" encoding="UTF-8" standalone="yes"?>
<Relationships xmlns="http://schemas.openxmlformats.org/package/2006/relationships"><Relationship Id="rId3" Type="http://schemas.openxmlformats.org/officeDocument/2006/relationships/hyperlink" Target="https://www.nature.com/articles/s41467-019-10933-3"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s://www.nytimes.com/2019/07/23/health/data-privacy-protection.html"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forbes.com/sites/korihale/2021/09/02/ai-bias-caused-80-of-black-mortgage-applicants-to-be-denied/?sh=17b8d41236fe" TargetMode="External"/><Relationship Id="rId7" Type="http://schemas.openxmlformats.org/officeDocument/2006/relationships/hyperlink" Target="https://www.scientificamerican.com/article/racial-bias-found-in-a-major-health-care-risk-algorith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reuters.com/article/us-amazon-com-jobs-automation-insight/amazon-scraps-secret-ai-recruiting-tool-that-showed-bias-against-women-idUSKCN1MK08G" TargetMode="External"/><Relationship Id="rId5" Type="http://schemas.openxmlformats.org/officeDocument/2006/relationships/hyperlink" Target="https://www.propublica.org/article/machine-bias-risk-assessments-in-criminal-sentencing" TargetMode="External"/><Relationship Id="rId4" Type="http://schemas.openxmlformats.org/officeDocument/2006/relationships/hyperlink" Target="https://sitn.hms.harvard.edu/flash/2020/racial-discrimination-in-face-recognition-technology/" TargetMode="External"/></Relationships>
</file>

<file path=ppt/slides/_rels/slide57.xml.rels><?xml version="1.0" encoding="UTF-8" standalone="yes"?>
<Relationships xmlns="http://schemas.openxmlformats.org/package/2006/relationships"><Relationship Id="rId2" Type="http://schemas.openxmlformats.org/officeDocument/2006/relationships/hyperlink" Target="http://www3.weforum.org/docs/WEF_GGGR_2018.pdf"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openstax.org/books/introductory-statistics/pages/9-4-rare-events-the-sample-decision-and-conclusion" TargetMode="External"/><Relationship Id="rId2" Type="http://schemas.openxmlformats.org/officeDocument/2006/relationships/hyperlink" Target="https://corporatefinanceinstitute.com/resources/knowledge/other/multicollinearity/" TargetMode="External"/><Relationship Id="rId1" Type="http://schemas.openxmlformats.org/officeDocument/2006/relationships/slideLayout" Target="../slideLayouts/slideLayout2.xml"/><Relationship Id="rId4" Type="http://schemas.openxmlformats.org/officeDocument/2006/relationships/hyperlink" Target="https://machinelearningmastery.com/combine-oversampling-and-undersampling-for-imbalanced-classification/"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en.wikipedia.org/wiki/Zipf%27s_law"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25F4B55-9B5E-A046-A0AA-97BE96F9982D}"/>
              </a:ext>
            </a:extLst>
          </p:cNvPr>
          <p:cNvSpPr>
            <a:spLocks noGrp="1"/>
          </p:cNvSpPr>
          <p:nvPr>
            <p:ph type="subTitle" idx="1"/>
          </p:nvPr>
        </p:nvSpPr>
        <p:spPr/>
        <p:txBody>
          <a:bodyPr/>
          <a:lstStyle/>
          <a:p>
            <a:r>
              <a:rPr lang="en-US" dirty="0"/>
              <a:t>Dr. Ergun </a:t>
            </a:r>
            <a:r>
              <a:rPr lang="en-US" dirty="0" err="1"/>
              <a:t>Simsek</a:t>
            </a:r>
            <a:endParaRPr lang="en-US" dirty="0"/>
          </a:p>
          <a:p>
            <a:endParaRPr lang="en-US" dirty="0"/>
          </a:p>
        </p:txBody>
      </p:sp>
      <p:sp>
        <p:nvSpPr>
          <p:cNvPr id="6" name="Title 5">
            <a:extLst>
              <a:ext uri="{FF2B5EF4-FFF2-40B4-BE49-F238E27FC236}">
                <a16:creationId xmlns:a16="http://schemas.microsoft.com/office/drawing/2014/main" id="{ECACC570-F208-5741-9CF1-03630BBA85F9}"/>
              </a:ext>
            </a:extLst>
          </p:cNvPr>
          <p:cNvSpPr>
            <a:spLocks noGrp="1"/>
          </p:cNvSpPr>
          <p:nvPr>
            <p:ph type="ctrTitle"/>
          </p:nvPr>
        </p:nvSpPr>
        <p:spPr/>
        <p:txBody>
          <a:bodyPr>
            <a:normAutofit fontScale="90000"/>
          </a:bodyPr>
          <a:lstStyle/>
          <a:p>
            <a:r>
              <a:rPr lang="en-US" dirty="0"/>
              <a:t>DATA 601 – Lecture 14</a:t>
            </a:r>
            <a:br>
              <a:rPr lang="en-US" dirty="0"/>
            </a:br>
            <a:r>
              <a:rPr lang="en-US" dirty="0"/>
              <a:t>Make, Git, Ethics…</a:t>
            </a:r>
          </a:p>
        </p:txBody>
      </p:sp>
    </p:spTree>
    <p:extLst>
      <p:ext uri="{BB962C8B-B14F-4D97-AF65-F5344CB8AC3E}">
        <p14:creationId xmlns:p14="http://schemas.microsoft.com/office/powerpoint/2010/main" val="1331649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19784-E23C-8C49-AC25-4A86DACFAFE5}"/>
              </a:ext>
            </a:extLst>
          </p:cNvPr>
          <p:cNvSpPr>
            <a:spLocks noGrp="1"/>
          </p:cNvSpPr>
          <p:nvPr>
            <p:ph type="title"/>
          </p:nvPr>
        </p:nvSpPr>
        <p:spPr/>
        <p:txBody>
          <a:bodyPr/>
          <a:lstStyle/>
          <a:p>
            <a:r>
              <a:rPr lang="en-US" dirty="0"/>
              <a:t>Automation (Step 1)</a:t>
            </a:r>
          </a:p>
        </p:txBody>
      </p:sp>
      <p:pic>
        <p:nvPicPr>
          <p:cNvPr id="4" name="Picture 3">
            <a:extLst>
              <a:ext uri="{FF2B5EF4-FFF2-40B4-BE49-F238E27FC236}">
                <a16:creationId xmlns:a16="http://schemas.microsoft.com/office/drawing/2014/main" id="{630F138F-8F12-C241-9830-4A8CB849B5C5}"/>
              </a:ext>
            </a:extLst>
          </p:cNvPr>
          <p:cNvPicPr>
            <a:picLocks noChangeAspect="1"/>
          </p:cNvPicPr>
          <p:nvPr/>
        </p:nvPicPr>
        <p:blipFill>
          <a:blip r:embed="rId2"/>
          <a:stretch>
            <a:fillRect/>
          </a:stretch>
        </p:blipFill>
        <p:spPr>
          <a:xfrm>
            <a:off x="2890261" y="2819400"/>
            <a:ext cx="3149600" cy="2324100"/>
          </a:xfrm>
          <a:prstGeom prst="rect">
            <a:avLst/>
          </a:prstGeom>
        </p:spPr>
      </p:pic>
      <p:sp>
        <p:nvSpPr>
          <p:cNvPr id="5" name="TextBox 4">
            <a:extLst>
              <a:ext uri="{FF2B5EF4-FFF2-40B4-BE49-F238E27FC236}">
                <a16:creationId xmlns:a16="http://schemas.microsoft.com/office/drawing/2014/main" id="{279E522E-1B9B-774A-B95F-9D27B1C212C1}"/>
              </a:ext>
            </a:extLst>
          </p:cNvPr>
          <p:cNvSpPr txBox="1"/>
          <p:nvPr/>
        </p:nvSpPr>
        <p:spPr>
          <a:xfrm>
            <a:off x="532436" y="682906"/>
            <a:ext cx="7865251" cy="923330"/>
          </a:xfrm>
          <a:prstGeom prst="rect">
            <a:avLst/>
          </a:prstGeom>
          <a:noFill/>
        </p:spPr>
        <p:txBody>
          <a:bodyPr wrap="square" rtlCol="0">
            <a:spAutoFit/>
          </a:bodyPr>
          <a:lstStyle/>
          <a:p>
            <a:r>
              <a:rPr lang="en-US" dirty="0"/>
              <a:t>Automatic variables are reserved expressions for targets and dependencies to be used within rules. </a:t>
            </a:r>
          </a:p>
          <a:p>
            <a:endParaRPr lang="en-US" dirty="0"/>
          </a:p>
        </p:txBody>
      </p:sp>
      <p:pic>
        <p:nvPicPr>
          <p:cNvPr id="6" name="Picture 5">
            <a:extLst>
              <a:ext uri="{FF2B5EF4-FFF2-40B4-BE49-F238E27FC236}">
                <a16:creationId xmlns:a16="http://schemas.microsoft.com/office/drawing/2014/main" id="{070CF2B4-414C-6948-B51E-844F3660BC14}"/>
              </a:ext>
            </a:extLst>
          </p:cNvPr>
          <p:cNvPicPr>
            <a:picLocks noChangeAspect="1"/>
          </p:cNvPicPr>
          <p:nvPr/>
        </p:nvPicPr>
        <p:blipFill>
          <a:blip r:embed="rId3"/>
          <a:stretch>
            <a:fillRect/>
          </a:stretch>
        </p:blipFill>
        <p:spPr>
          <a:xfrm>
            <a:off x="1918826" y="1278038"/>
            <a:ext cx="4655595" cy="1443682"/>
          </a:xfrm>
          <a:prstGeom prst="rect">
            <a:avLst/>
          </a:prstGeom>
        </p:spPr>
      </p:pic>
    </p:spTree>
    <p:extLst>
      <p:ext uri="{BB962C8B-B14F-4D97-AF65-F5344CB8AC3E}">
        <p14:creationId xmlns:p14="http://schemas.microsoft.com/office/powerpoint/2010/main" val="801188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CEB2-BA0D-5C4E-9B85-F7E8052A7A8C}"/>
              </a:ext>
            </a:extLst>
          </p:cNvPr>
          <p:cNvSpPr>
            <a:spLocks noGrp="1"/>
          </p:cNvSpPr>
          <p:nvPr>
            <p:ph type="title"/>
          </p:nvPr>
        </p:nvSpPr>
        <p:spPr/>
        <p:txBody>
          <a:bodyPr/>
          <a:lstStyle/>
          <a:p>
            <a:r>
              <a:rPr lang="en-US" dirty="0"/>
              <a:t>Automation (Step 2: Pattern Rules)</a:t>
            </a:r>
          </a:p>
        </p:txBody>
      </p:sp>
      <p:sp>
        <p:nvSpPr>
          <p:cNvPr id="3" name="Content Placeholder 2">
            <a:extLst>
              <a:ext uri="{FF2B5EF4-FFF2-40B4-BE49-F238E27FC236}">
                <a16:creationId xmlns:a16="http://schemas.microsoft.com/office/drawing/2014/main" id="{9983AEDE-2987-504D-9DC9-EC4F3982DB12}"/>
              </a:ext>
            </a:extLst>
          </p:cNvPr>
          <p:cNvSpPr>
            <a:spLocks noGrp="1"/>
          </p:cNvSpPr>
          <p:nvPr>
            <p:ph idx="1"/>
          </p:nvPr>
        </p:nvSpPr>
        <p:spPr/>
        <p:txBody>
          <a:bodyPr/>
          <a:lstStyle/>
          <a:p>
            <a:pPr marL="0" indent="0">
              <a:buNone/>
            </a:pPr>
            <a:r>
              <a:rPr lang="en-US" dirty="0"/>
              <a:t>Our </a:t>
            </a:r>
            <a:r>
              <a:rPr lang="en-US" dirty="0" err="1"/>
              <a:t>Makefile</a:t>
            </a:r>
            <a:r>
              <a:rPr lang="en-US" dirty="0"/>
              <a:t> still has repeated content. Specifically, the rules for each data file are identical except for the book name. </a:t>
            </a:r>
          </a:p>
          <a:p>
            <a:pPr marL="0" indent="0">
              <a:buNone/>
            </a:pPr>
            <a:r>
              <a:rPr lang="en-US" dirty="0"/>
              <a:t>We can replace these rules with a single pattern rule. </a:t>
            </a:r>
          </a:p>
          <a:p>
            <a:pPr marL="0" indent="0">
              <a:buNone/>
            </a:pPr>
            <a:r>
              <a:rPr lang="en-US" dirty="0"/>
              <a:t>This rule specifies how to build any data file from a text file in the books directory: </a:t>
            </a:r>
          </a:p>
          <a:p>
            <a:pPr marL="0" indent="0">
              <a:buNone/>
            </a:pPr>
            <a:endParaRPr lang="en-US" dirty="0"/>
          </a:p>
        </p:txBody>
      </p:sp>
      <p:pic>
        <p:nvPicPr>
          <p:cNvPr id="4" name="Picture 3">
            <a:extLst>
              <a:ext uri="{FF2B5EF4-FFF2-40B4-BE49-F238E27FC236}">
                <a16:creationId xmlns:a16="http://schemas.microsoft.com/office/drawing/2014/main" id="{FBAD1220-2DF0-8548-A6A5-639E1E578154}"/>
              </a:ext>
            </a:extLst>
          </p:cNvPr>
          <p:cNvPicPr>
            <a:picLocks noChangeAspect="1"/>
          </p:cNvPicPr>
          <p:nvPr/>
        </p:nvPicPr>
        <p:blipFill>
          <a:blip r:embed="rId2"/>
          <a:stretch>
            <a:fillRect/>
          </a:stretch>
        </p:blipFill>
        <p:spPr>
          <a:xfrm>
            <a:off x="2687169" y="3107116"/>
            <a:ext cx="3467100" cy="1765300"/>
          </a:xfrm>
          <a:prstGeom prst="rect">
            <a:avLst/>
          </a:prstGeom>
        </p:spPr>
      </p:pic>
    </p:spTree>
    <p:extLst>
      <p:ext uri="{BB962C8B-B14F-4D97-AF65-F5344CB8AC3E}">
        <p14:creationId xmlns:p14="http://schemas.microsoft.com/office/powerpoint/2010/main" val="4045545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45DC7-5309-2047-A0EC-8E05691BC119}"/>
              </a:ext>
            </a:extLst>
          </p:cNvPr>
          <p:cNvSpPr>
            <a:spLocks noGrp="1"/>
          </p:cNvSpPr>
          <p:nvPr>
            <p:ph type="title"/>
          </p:nvPr>
        </p:nvSpPr>
        <p:spPr/>
        <p:txBody>
          <a:bodyPr/>
          <a:lstStyle/>
          <a:p>
            <a:r>
              <a:rPr lang="en-US" dirty="0"/>
              <a:t>Process, Build Results, Clean the Mess!</a:t>
            </a:r>
          </a:p>
        </p:txBody>
      </p:sp>
      <p:pic>
        <p:nvPicPr>
          <p:cNvPr id="4" name="Picture 3">
            <a:extLst>
              <a:ext uri="{FF2B5EF4-FFF2-40B4-BE49-F238E27FC236}">
                <a16:creationId xmlns:a16="http://schemas.microsoft.com/office/drawing/2014/main" id="{A9D85ACC-F022-A246-842C-D5F20ECAEC78}"/>
              </a:ext>
            </a:extLst>
          </p:cNvPr>
          <p:cNvPicPr>
            <a:picLocks noChangeAspect="1"/>
          </p:cNvPicPr>
          <p:nvPr/>
        </p:nvPicPr>
        <p:blipFill>
          <a:blip r:embed="rId2"/>
          <a:stretch>
            <a:fillRect/>
          </a:stretch>
        </p:blipFill>
        <p:spPr>
          <a:xfrm>
            <a:off x="443752" y="1218718"/>
            <a:ext cx="7725229" cy="2739824"/>
          </a:xfrm>
          <a:prstGeom prst="rect">
            <a:avLst/>
          </a:prstGeom>
        </p:spPr>
      </p:pic>
      <p:sp>
        <p:nvSpPr>
          <p:cNvPr id="5" name="TextBox 4">
            <a:extLst>
              <a:ext uri="{FF2B5EF4-FFF2-40B4-BE49-F238E27FC236}">
                <a16:creationId xmlns:a16="http://schemas.microsoft.com/office/drawing/2014/main" id="{95969F27-4F6B-1E4A-B6C6-61670EE7DEC3}"/>
              </a:ext>
            </a:extLst>
          </p:cNvPr>
          <p:cNvSpPr txBox="1"/>
          <p:nvPr/>
        </p:nvSpPr>
        <p:spPr>
          <a:xfrm>
            <a:off x="2856846" y="1446835"/>
            <a:ext cx="1268168" cy="307777"/>
          </a:xfrm>
          <a:prstGeom prst="rect">
            <a:avLst/>
          </a:prstGeom>
          <a:solidFill>
            <a:schemeClr val="bg1"/>
          </a:solidFill>
        </p:spPr>
        <p:txBody>
          <a:bodyPr wrap="none" rtlCol="0">
            <a:spAutoFit/>
          </a:bodyPr>
          <a:lstStyle/>
          <a:p>
            <a:r>
              <a:rPr lang="en-US" sz="1400" dirty="0" err="1"/>
              <a:t>countwords.py</a:t>
            </a:r>
            <a:endParaRPr lang="en-US" sz="1400" dirty="0"/>
          </a:p>
        </p:txBody>
      </p:sp>
      <p:sp>
        <p:nvSpPr>
          <p:cNvPr id="6" name="TextBox 5">
            <a:extLst>
              <a:ext uri="{FF2B5EF4-FFF2-40B4-BE49-F238E27FC236}">
                <a16:creationId xmlns:a16="http://schemas.microsoft.com/office/drawing/2014/main" id="{7FCD2D84-1DA9-F44F-8227-7AA8B7647CB8}"/>
              </a:ext>
            </a:extLst>
          </p:cNvPr>
          <p:cNvSpPr txBox="1"/>
          <p:nvPr/>
        </p:nvSpPr>
        <p:spPr>
          <a:xfrm>
            <a:off x="6389053" y="2454078"/>
            <a:ext cx="1034194" cy="338554"/>
          </a:xfrm>
          <a:prstGeom prst="rect">
            <a:avLst/>
          </a:prstGeom>
          <a:solidFill>
            <a:schemeClr val="bg1"/>
          </a:solidFill>
        </p:spPr>
        <p:txBody>
          <a:bodyPr wrap="none" rtlCol="0">
            <a:spAutoFit/>
          </a:bodyPr>
          <a:lstStyle/>
          <a:p>
            <a:r>
              <a:rPr lang="en-US" sz="1600" dirty="0" err="1"/>
              <a:t>testzipf.py</a:t>
            </a:r>
            <a:endParaRPr lang="en-US" sz="1600" dirty="0"/>
          </a:p>
        </p:txBody>
      </p:sp>
    </p:spTree>
    <p:extLst>
      <p:ext uri="{BB962C8B-B14F-4D97-AF65-F5344CB8AC3E}">
        <p14:creationId xmlns:p14="http://schemas.microsoft.com/office/powerpoint/2010/main" val="2069079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CEB2-BA0D-5C4E-9B85-F7E8052A7A8C}"/>
              </a:ext>
            </a:extLst>
          </p:cNvPr>
          <p:cNvSpPr>
            <a:spLocks noGrp="1"/>
          </p:cNvSpPr>
          <p:nvPr>
            <p:ph type="title"/>
          </p:nvPr>
        </p:nvSpPr>
        <p:spPr/>
        <p:txBody>
          <a:bodyPr/>
          <a:lstStyle/>
          <a:p>
            <a:r>
              <a:rPr lang="en-US" sz="3200" dirty="0"/>
              <a:t>Make: Build Results</a:t>
            </a:r>
          </a:p>
        </p:txBody>
      </p:sp>
      <p:pic>
        <p:nvPicPr>
          <p:cNvPr id="7" name="Picture 6">
            <a:extLst>
              <a:ext uri="{FF2B5EF4-FFF2-40B4-BE49-F238E27FC236}">
                <a16:creationId xmlns:a16="http://schemas.microsoft.com/office/drawing/2014/main" id="{5593A4ED-44A9-2B40-B352-4D25048F22B0}"/>
              </a:ext>
            </a:extLst>
          </p:cNvPr>
          <p:cNvPicPr>
            <a:picLocks noChangeAspect="1"/>
          </p:cNvPicPr>
          <p:nvPr/>
        </p:nvPicPr>
        <p:blipFill>
          <a:blip r:embed="rId2"/>
          <a:stretch>
            <a:fillRect/>
          </a:stretch>
        </p:blipFill>
        <p:spPr>
          <a:xfrm>
            <a:off x="2139950" y="1212850"/>
            <a:ext cx="4864100" cy="2717800"/>
          </a:xfrm>
          <a:prstGeom prst="rect">
            <a:avLst/>
          </a:prstGeom>
        </p:spPr>
      </p:pic>
    </p:spTree>
    <p:extLst>
      <p:ext uri="{BB962C8B-B14F-4D97-AF65-F5344CB8AC3E}">
        <p14:creationId xmlns:p14="http://schemas.microsoft.com/office/powerpoint/2010/main" val="4119125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5B0972-13BC-3B4E-8303-3F7EFD609D1C}"/>
              </a:ext>
            </a:extLst>
          </p:cNvPr>
          <p:cNvSpPr>
            <a:spLocks noGrp="1"/>
          </p:cNvSpPr>
          <p:nvPr>
            <p:ph type="title"/>
          </p:nvPr>
        </p:nvSpPr>
        <p:spPr>
          <a:xfrm>
            <a:off x="6286050" y="3917735"/>
            <a:ext cx="1292918" cy="1021556"/>
          </a:xfrm>
        </p:spPr>
        <p:txBody>
          <a:bodyPr/>
          <a:lstStyle/>
          <a:p>
            <a:r>
              <a:rPr lang="en-US" dirty="0"/>
              <a:t>GIT</a:t>
            </a:r>
          </a:p>
        </p:txBody>
      </p:sp>
      <p:sp>
        <p:nvSpPr>
          <p:cNvPr id="5" name="Text Placeholder 4">
            <a:extLst>
              <a:ext uri="{FF2B5EF4-FFF2-40B4-BE49-F238E27FC236}">
                <a16:creationId xmlns:a16="http://schemas.microsoft.com/office/drawing/2014/main" id="{4AD55A45-2EE9-B44F-9EB3-B39320E0E1BE}"/>
              </a:ext>
            </a:extLst>
          </p:cNvPr>
          <p:cNvSpPr>
            <a:spLocks noGrp="1"/>
          </p:cNvSpPr>
          <p:nvPr>
            <p:ph type="body" idx="1"/>
          </p:nvPr>
        </p:nvSpPr>
        <p:spPr/>
        <p:txBody>
          <a:bodyPr/>
          <a:lstStyle/>
          <a:p>
            <a:r>
              <a:rPr lang="en-US" dirty="0"/>
              <a:t>Part II</a:t>
            </a:r>
          </a:p>
        </p:txBody>
      </p:sp>
      <p:pic>
        <p:nvPicPr>
          <p:cNvPr id="2" name="Picture 1">
            <a:extLst>
              <a:ext uri="{FF2B5EF4-FFF2-40B4-BE49-F238E27FC236}">
                <a16:creationId xmlns:a16="http://schemas.microsoft.com/office/drawing/2014/main" id="{EC8B2EEE-39F6-364F-B007-0B3795587281}"/>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842475" y="105104"/>
            <a:ext cx="2108412" cy="3005959"/>
          </a:xfrm>
          <a:prstGeom prst="rect">
            <a:avLst/>
          </a:prstGeom>
        </p:spPr>
      </p:pic>
      <p:sp>
        <p:nvSpPr>
          <p:cNvPr id="6" name="TextBox 5">
            <a:extLst>
              <a:ext uri="{FF2B5EF4-FFF2-40B4-BE49-F238E27FC236}">
                <a16:creationId xmlns:a16="http://schemas.microsoft.com/office/drawing/2014/main" id="{873A03DC-5D03-1F4B-B94B-EDB34A4A2FFF}"/>
              </a:ext>
            </a:extLst>
          </p:cNvPr>
          <p:cNvSpPr txBox="1"/>
          <p:nvPr/>
        </p:nvSpPr>
        <p:spPr>
          <a:xfrm>
            <a:off x="808530" y="4172823"/>
            <a:ext cx="7052636" cy="646331"/>
          </a:xfrm>
          <a:prstGeom prst="rect">
            <a:avLst/>
          </a:prstGeom>
          <a:noFill/>
        </p:spPr>
        <p:txBody>
          <a:bodyPr wrap="none" rtlCol="0">
            <a:spAutoFit/>
          </a:bodyPr>
          <a:lstStyle/>
          <a:p>
            <a:r>
              <a:rPr lang="en-US" i="1" dirty="0"/>
              <a:t>Tom, because I've always known that your instincts were le		    </a:t>
            </a:r>
            <a:r>
              <a:rPr lang="en-US" i="1" dirty="0" err="1"/>
              <a:t>imate</a:t>
            </a:r>
            <a:r>
              <a:rPr lang="en-US" i="1" dirty="0"/>
              <a:t>.</a:t>
            </a:r>
          </a:p>
          <a:p>
            <a:endParaRPr lang="en-US" i="1" dirty="0"/>
          </a:p>
        </p:txBody>
      </p:sp>
    </p:spTree>
    <p:extLst>
      <p:ext uri="{BB962C8B-B14F-4D97-AF65-F5344CB8AC3E}">
        <p14:creationId xmlns:p14="http://schemas.microsoft.com/office/powerpoint/2010/main" val="716207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err="1"/>
              <a:t>Git</a:t>
            </a:r>
            <a:r>
              <a:rPr lang="en-US" sz="3000" dirty="0"/>
              <a:t>: main features</a:t>
            </a:r>
          </a:p>
        </p:txBody>
      </p:sp>
      <p:sp>
        <p:nvSpPr>
          <p:cNvPr id="3" name="Content Placeholder 2"/>
          <p:cNvSpPr>
            <a:spLocks noGrp="1"/>
          </p:cNvSpPr>
          <p:nvPr>
            <p:ph idx="1"/>
          </p:nvPr>
        </p:nvSpPr>
        <p:spPr>
          <a:xfrm>
            <a:off x="168087" y="815368"/>
            <a:ext cx="8229600" cy="3861758"/>
          </a:xfrm>
        </p:spPr>
        <p:txBody>
          <a:bodyPr>
            <a:normAutofit/>
          </a:bodyPr>
          <a:lstStyle/>
          <a:p>
            <a:pPr>
              <a:buFont typeface="Wingdings" panose="05000000000000000000" pitchFamily="2" charset="2"/>
              <a:buChar char="ü"/>
            </a:pPr>
            <a:r>
              <a:rPr lang="en-US" sz="2400" dirty="0"/>
              <a:t> Track all your changes</a:t>
            </a:r>
          </a:p>
          <a:p>
            <a:endParaRPr lang="en-US" sz="2400" dirty="0"/>
          </a:p>
          <a:p>
            <a:pPr>
              <a:buFont typeface="Wingdings" panose="05000000000000000000" pitchFamily="2" charset="2"/>
              <a:buChar char="ü"/>
            </a:pPr>
            <a:r>
              <a:rPr lang="en-US" sz="2400" dirty="0"/>
              <a:t> Work along with others</a:t>
            </a:r>
          </a:p>
          <a:p>
            <a:endParaRPr lang="en-US" sz="2400" dirty="0"/>
          </a:p>
          <a:p>
            <a:pPr>
              <a:buFont typeface="Wingdings" panose="05000000000000000000" pitchFamily="2" charset="2"/>
              <a:buChar char="ü"/>
            </a:pPr>
            <a:r>
              <a:rPr lang="en-US" sz="2400" dirty="0"/>
              <a:t> Share work with others</a:t>
            </a:r>
          </a:p>
        </p:txBody>
      </p:sp>
      <p:grpSp>
        <p:nvGrpSpPr>
          <p:cNvPr id="8" name="Group 7"/>
          <p:cNvGrpSpPr/>
          <p:nvPr/>
        </p:nvGrpSpPr>
        <p:grpSpPr>
          <a:xfrm>
            <a:off x="4012909" y="1204198"/>
            <a:ext cx="4576014" cy="2850548"/>
            <a:chOff x="5559551" y="1117918"/>
            <a:chExt cx="6101352" cy="380073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18449" t="32495" r="143" b="13165"/>
            <a:stretch/>
          </p:blipFill>
          <p:spPr>
            <a:xfrm>
              <a:off x="5559551" y="1117918"/>
              <a:ext cx="6101352" cy="2432682"/>
            </a:xfrm>
            <a:prstGeom prst="rect">
              <a:avLst/>
            </a:prstGeom>
            <a:ln w="38100">
              <a:solidFill>
                <a:srgbClr val="0070C0"/>
              </a:solidFill>
            </a:ln>
          </p:spPr>
        </p:pic>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19018" t="34519" b="56735"/>
            <a:stretch/>
          </p:blipFill>
          <p:spPr>
            <a:xfrm>
              <a:off x="5559551" y="4525028"/>
              <a:ext cx="6101352" cy="393620"/>
            </a:xfrm>
            <a:prstGeom prst="rect">
              <a:avLst/>
            </a:prstGeom>
            <a:ln w="38100">
              <a:solidFill>
                <a:srgbClr val="0070C0"/>
              </a:solidFill>
            </a:ln>
          </p:spPr>
        </p:pic>
        <p:sp>
          <p:nvSpPr>
            <p:cNvPr id="7" name="Down Arrow 6"/>
            <p:cNvSpPr/>
            <p:nvPr/>
          </p:nvSpPr>
          <p:spPr>
            <a:xfrm>
              <a:off x="8071975" y="3797247"/>
              <a:ext cx="1034925" cy="4899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9106900" y="3797247"/>
              <a:ext cx="1030625" cy="400109"/>
            </a:xfrm>
            <a:prstGeom prst="rect">
              <a:avLst/>
            </a:prstGeom>
          </p:spPr>
          <p:txBody>
            <a:bodyPr wrap="none">
              <a:spAutoFit/>
            </a:bodyPr>
            <a:lstStyle/>
            <a:p>
              <a:r>
                <a:rPr lang="en-US" sz="1350" dirty="0">
                  <a:solidFill>
                    <a:srgbClr val="0070C0"/>
                  </a:solidFill>
                </a:rPr>
                <a:t>With </a:t>
              </a:r>
              <a:r>
                <a:rPr lang="en-US" sz="1350" dirty="0" err="1">
                  <a:solidFill>
                    <a:srgbClr val="0070C0"/>
                  </a:solidFill>
                </a:rPr>
                <a:t>Git</a:t>
              </a:r>
              <a:endParaRPr lang="en-US" sz="1350" dirty="0">
                <a:solidFill>
                  <a:srgbClr val="0070C0"/>
                </a:solidFill>
              </a:endParaRPr>
            </a:p>
          </p:txBody>
        </p:sp>
      </p:grpSp>
    </p:spTree>
    <p:extLst>
      <p:ext uri="{BB962C8B-B14F-4D97-AF65-F5344CB8AC3E}">
        <p14:creationId xmlns:p14="http://schemas.microsoft.com/office/powerpoint/2010/main" val="3514951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Git</a:t>
            </a:r>
            <a:r>
              <a:rPr lang="en-US" dirty="0"/>
              <a:t> is a </a:t>
            </a:r>
            <a:r>
              <a:rPr lang="en-US" dirty="0">
                <a:solidFill>
                  <a:srgbClr val="FF0000"/>
                </a:solidFill>
              </a:rPr>
              <a:t>distributed</a:t>
            </a:r>
            <a:r>
              <a:rPr lang="en-US" dirty="0"/>
              <a:t> version-control system</a:t>
            </a:r>
          </a:p>
        </p:txBody>
      </p:sp>
      <p:sp>
        <p:nvSpPr>
          <p:cNvPr id="3" name="Content Placeholder 2"/>
          <p:cNvSpPr>
            <a:spLocks noGrp="1"/>
          </p:cNvSpPr>
          <p:nvPr>
            <p:ph idx="1"/>
          </p:nvPr>
        </p:nvSpPr>
        <p:spPr/>
        <p:txBody>
          <a:bodyPr>
            <a:normAutofit/>
          </a:bodyPr>
          <a:lstStyle/>
          <a:p>
            <a:pPr>
              <a:spcBef>
                <a:spcPts val="1200"/>
              </a:spcBef>
            </a:pPr>
            <a:r>
              <a:rPr lang="en-US" sz="2400" dirty="0"/>
              <a:t>You keep your files in a </a:t>
            </a:r>
            <a:r>
              <a:rPr lang="en-US" sz="2400" i="1" dirty="0"/>
              <a:t>repository</a:t>
            </a:r>
            <a:r>
              <a:rPr lang="en-US" sz="2400" dirty="0"/>
              <a:t> on your local machine.</a:t>
            </a:r>
          </a:p>
          <a:p>
            <a:pPr>
              <a:spcBef>
                <a:spcPts val="1200"/>
              </a:spcBef>
            </a:pPr>
            <a:r>
              <a:rPr lang="en-US" sz="2400" dirty="0"/>
              <a:t>You synchronize your repository with a repository on a server.</a:t>
            </a:r>
          </a:p>
          <a:p>
            <a:pPr>
              <a:spcBef>
                <a:spcPts val="1200"/>
              </a:spcBef>
            </a:pPr>
            <a:r>
              <a:rPr lang="en-US" sz="2400" dirty="0"/>
              <a:t>If you move from one machine to another, you can pick up the changes by synchronizing with the server.</a:t>
            </a:r>
          </a:p>
          <a:p>
            <a:pPr>
              <a:spcBef>
                <a:spcPts val="1200"/>
              </a:spcBef>
            </a:pPr>
            <a:r>
              <a:rPr lang="en-US" sz="2400" dirty="0"/>
              <a:t>If someone else on your team uploads some changes to your files, you can pick those up by synchronizing with the server.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627280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Git</a:t>
            </a:r>
            <a:r>
              <a:rPr lang="en-US" dirty="0"/>
              <a:t> is a distributed </a:t>
            </a:r>
            <a:r>
              <a:rPr lang="en-US" dirty="0">
                <a:solidFill>
                  <a:srgbClr val="FF0000"/>
                </a:solidFill>
              </a:rPr>
              <a:t>version-control</a:t>
            </a:r>
            <a:r>
              <a:rPr lang="en-US" dirty="0"/>
              <a:t> system</a:t>
            </a:r>
          </a:p>
        </p:txBody>
      </p:sp>
      <p:sp>
        <p:nvSpPr>
          <p:cNvPr id="3" name="Content Placeholder 2"/>
          <p:cNvSpPr>
            <a:spLocks noGrp="1"/>
          </p:cNvSpPr>
          <p:nvPr>
            <p:ph idx="1"/>
          </p:nvPr>
        </p:nvSpPr>
        <p:spPr/>
        <p:txBody>
          <a:bodyPr/>
          <a:lstStyle/>
          <a:p>
            <a:pPr>
              <a:spcBef>
                <a:spcPts val="1200"/>
              </a:spcBef>
            </a:pPr>
            <a:r>
              <a:rPr lang="en-US" dirty="0"/>
              <a:t>Terminology:  In </a:t>
            </a:r>
            <a:r>
              <a:rPr lang="en-US" dirty="0" err="1"/>
              <a:t>git</a:t>
            </a:r>
            <a:r>
              <a:rPr lang="en-US" dirty="0"/>
              <a:t>-speak, a “version” is called a “commit.”</a:t>
            </a:r>
          </a:p>
          <a:p>
            <a:pPr>
              <a:spcBef>
                <a:spcPts val="1200"/>
              </a:spcBef>
            </a:pPr>
            <a:r>
              <a:rPr lang="en-US" dirty="0" err="1"/>
              <a:t>Git</a:t>
            </a:r>
            <a:r>
              <a:rPr lang="en-US" dirty="0"/>
              <a:t> keeps track of the history of your commits, so you can go back and look at earlier versions, or just give up on the current version and go back some earlier version.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414644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model of </a:t>
            </a:r>
            <a:r>
              <a:rPr lang="en-US" dirty="0" err="1">
                <a:latin typeface="Courier New" panose="02070309020205020404" pitchFamily="49" charset="0"/>
                <a:cs typeface="Courier New" panose="02070309020205020404" pitchFamily="49" charset="0"/>
              </a:rPr>
              <a:t>git</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p:txBody>
          <a:bodyPr/>
          <a:lstStyle/>
          <a:p>
            <a:r>
              <a:rPr lang="en-US" dirty="0"/>
              <a:t>Most </a:t>
            </a:r>
            <a:r>
              <a:rPr lang="en-US" dirty="0" err="1">
                <a:latin typeface="Courier New" panose="02070309020205020404" pitchFamily="49" charset="0"/>
                <a:cs typeface="Courier New" panose="02070309020205020404" pitchFamily="49" charset="0"/>
              </a:rPr>
              <a:t>git</a:t>
            </a:r>
            <a:r>
              <a:rPr lang="en-US" dirty="0"/>
              <a:t> documentation gets into details very quickly.</a:t>
            </a:r>
          </a:p>
          <a:p>
            <a:r>
              <a:rPr lang="en-US" dirty="0"/>
              <a:t>Here’s a very simple model of what’s going on in </a:t>
            </a:r>
            <a:r>
              <a:rPr lang="en-US" dirty="0" err="1">
                <a:latin typeface="Courier New" panose="02070309020205020404" pitchFamily="49" charset="0"/>
                <a:cs typeface="Courier New" panose="02070309020205020404" pitchFamily="49" charset="0"/>
              </a:rPr>
              <a:t>git</a:t>
            </a:r>
            <a:r>
              <a:rPr lang="en-US" dirty="0"/>
              <a: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3673588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files</a:t>
            </a:r>
          </a:p>
        </p:txBody>
      </p:sp>
      <p:graphicFrame>
        <p:nvGraphicFramePr>
          <p:cNvPr id="4" name="Diagram 3"/>
          <p:cNvGraphicFramePr/>
          <p:nvPr>
            <p:extLst>
              <p:ext uri="{D42A27DB-BD31-4B8C-83A1-F6EECF244321}">
                <p14:modId xmlns:p14="http://schemas.microsoft.com/office/powerpoint/2010/main" val="3189365802"/>
              </p:ext>
            </p:extLst>
          </p:nvPr>
        </p:nvGraphicFramePr>
        <p:xfrm>
          <a:off x="730488" y="1313592"/>
          <a:ext cx="3069772" cy="38513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874436" y="4516997"/>
            <a:ext cx="2831289" cy="563337"/>
          </a:xfrm>
          <a:prstGeom prst="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50" dirty="0"/>
              <a:t>Here are your files, sitting in a directory called my-project</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2902256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E2E490-89C3-E24E-8661-89710389AE22}"/>
              </a:ext>
            </a:extLst>
          </p:cNvPr>
          <p:cNvSpPr>
            <a:spLocks noGrp="1"/>
          </p:cNvSpPr>
          <p:nvPr>
            <p:ph type="title"/>
          </p:nvPr>
        </p:nvSpPr>
        <p:spPr>
          <a:xfrm>
            <a:off x="1661823" y="3305176"/>
            <a:ext cx="6832890" cy="1021556"/>
          </a:xfrm>
        </p:spPr>
        <p:txBody>
          <a:bodyPr/>
          <a:lstStyle/>
          <a:p>
            <a:r>
              <a:rPr lang="en-US" dirty="0"/>
              <a:t>MAKE</a:t>
            </a:r>
          </a:p>
        </p:txBody>
      </p:sp>
      <p:sp>
        <p:nvSpPr>
          <p:cNvPr id="5" name="Text Placeholder 4">
            <a:extLst>
              <a:ext uri="{FF2B5EF4-FFF2-40B4-BE49-F238E27FC236}">
                <a16:creationId xmlns:a16="http://schemas.microsoft.com/office/drawing/2014/main" id="{639C6077-9923-DC4B-B790-190AB88C9D8A}"/>
              </a:ext>
            </a:extLst>
          </p:cNvPr>
          <p:cNvSpPr>
            <a:spLocks noGrp="1"/>
          </p:cNvSpPr>
          <p:nvPr>
            <p:ph type="body" idx="1"/>
          </p:nvPr>
        </p:nvSpPr>
        <p:spPr/>
        <p:txBody>
          <a:bodyPr/>
          <a:lstStyle/>
          <a:p>
            <a:r>
              <a:rPr lang="en-US" dirty="0"/>
              <a:t>Part I</a:t>
            </a:r>
          </a:p>
        </p:txBody>
      </p:sp>
      <p:pic>
        <p:nvPicPr>
          <p:cNvPr id="6" name="Picture 5">
            <a:extLst>
              <a:ext uri="{FF2B5EF4-FFF2-40B4-BE49-F238E27FC236}">
                <a16:creationId xmlns:a16="http://schemas.microsoft.com/office/drawing/2014/main" id="{DDB74355-C4BF-1D4C-94C2-73BE31B746D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867250" y="84082"/>
            <a:ext cx="2154229" cy="3058511"/>
          </a:xfrm>
          <a:prstGeom prst="rect">
            <a:avLst/>
          </a:prstGeom>
        </p:spPr>
      </p:pic>
      <p:sp>
        <p:nvSpPr>
          <p:cNvPr id="2" name="TextBox 1">
            <a:extLst>
              <a:ext uri="{FF2B5EF4-FFF2-40B4-BE49-F238E27FC236}">
                <a16:creationId xmlns:a16="http://schemas.microsoft.com/office/drawing/2014/main" id="{69D87352-166B-7940-977E-688C0A67D4A6}"/>
              </a:ext>
            </a:extLst>
          </p:cNvPr>
          <p:cNvSpPr txBox="1"/>
          <p:nvPr/>
        </p:nvSpPr>
        <p:spPr>
          <a:xfrm>
            <a:off x="478402" y="3559835"/>
            <a:ext cx="5582041" cy="369332"/>
          </a:xfrm>
          <a:prstGeom prst="rect">
            <a:avLst/>
          </a:prstGeom>
          <a:noFill/>
        </p:spPr>
        <p:txBody>
          <a:bodyPr wrap="none" rtlCol="0">
            <a:spAutoFit/>
          </a:bodyPr>
          <a:lstStyle/>
          <a:p>
            <a:r>
              <a:rPr lang="en-US" i="1" dirty="0"/>
              <a:t>I'm </a:t>
            </a:r>
            <a:r>
              <a:rPr lang="en-US" i="1" dirty="0" err="1"/>
              <a:t>gonna</a:t>
            </a:r>
            <a:r>
              <a:rPr lang="en-US" i="1" dirty="0"/>
              <a:t> 	 			him an offer he can't refuse.</a:t>
            </a:r>
          </a:p>
        </p:txBody>
      </p:sp>
    </p:spTree>
    <p:extLst>
      <p:ext uri="{BB962C8B-B14F-4D97-AF65-F5344CB8AC3E}">
        <p14:creationId xmlns:p14="http://schemas.microsoft.com/office/powerpoint/2010/main" val="3694183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files in your git repository</a:t>
            </a:r>
          </a:p>
        </p:txBody>
      </p:sp>
      <p:graphicFrame>
        <p:nvGraphicFramePr>
          <p:cNvPr id="4" name="Diagram 3"/>
          <p:cNvGraphicFramePr/>
          <p:nvPr/>
        </p:nvGraphicFramePr>
        <p:xfrm>
          <a:off x="730488" y="1313592"/>
          <a:ext cx="3069772" cy="38513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874436" y="4516997"/>
            <a:ext cx="2831289" cy="563337"/>
          </a:xfrm>
          <a:prstGeom prst="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50" dirty="0"/>
              <a:t>Here are your files, sitting in a directory called my-project</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20</a:t>
            </a:fld>
            <a:endParaRPr lang="en-US"/>
          </a:p>
        </p:txBody>
      </p:sp>
      <p:sp>
        <p:nvSpPr>
          <p:cNvPr id="6" name="Rounded Rectangle 5">
            <a:extLst>
              <a:ext uri="{FF2B5EF4-FFF2-40B4-BE49-F238E27FC236}">
                <a16:creationId xmlns:a16="http://schemas.microsoft.com/office/drawing/2014/main" id="{8761EA72-A7F9-B74F-96CF-8F68A305CA29}"/>
              </a:ext>
            </a:extLst>
          </p:cNvPr>
          <p:cNvSpPr/>
          <p:nvPr/>
        </p:nvSpPr>
        <p:spPr>
          <a:xfrm>
            <a:off x="3028950" y="1143000"/>
            <a:ext cx="789280" cy="45179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1350" dirty="0"/>
              <a:t>.</a:t>
            </a:r>
            <a:r>
              <a:rPr lang="en-US" sz="1350" dirty="0" err="1"/>
              <a:t>git</a:t>
            </a:r>
            <a:endParaRPr lang="en-US" sz="1350" dirty="0"/>
          </a:p>
        </p:txBody>
      </p:sp>
      <p:sp>
        <p:nvSpPr>
          <p:cNvPr id="7" name="Flowchart: Magnetic Disk 11">
            <a:extLst>
              <a:ext uri="{FF2B5EF4-FFF2-40B4-BE49-F238E27FC236}">
                <a16:creationId xmlns:a16="http://schemas.microsoft.com/office/drawing/2014/main" id="{F52B5AD3-F484-FE41-9596-EE28B8B7A872}"/>
              </a:ext>
            </a:extLst>
          </p:cNvPr>
          <p:cNvSpPr/>
          <p:nvPr/>
        </p:nvSpPr>
        <p:spPr>
          <a:xfrm>
            <a:off x="4711652" y="937564"/>
            <a:ext cx="685800" cy="862661"/>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Arrow Connector 8">
            <a:extLst>
              <a:ext uri="{FF2B5EF4-FFF2-40B4-BE49-F238E27FC236}">
                <a16:creationId xmlns:a16="http://schemas.microsoft.com/office/drawing/2014/main" id="{670DF4CB-9A20-D14E-A342-90BF4CA35933}"/>
              </a:ext>
            </a:extLst>
          </p:cNvPr>
          <p:cNvCxnSpPr>
            <a:stCxn id="6" idx="3"/>
            <a:endCxn id="7" idx="2"/>
          </p:cNvCxnSpPr>
          <p:nvPr/>
        </p:nvCxnSpPr>
        <p:spPr>
          <a:xfrm>
            <a:off x="3818230" y="1368895"/>
            <a:ext cx="89342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3A2586-1A0E-5941-B4B7-A78B18D0310C}"/>
              </a:ext>
            </a:extLst>
          </p:cNvPr>
          <p:cNvCxnSpPr>
            <a:cxnSpLocks/>
            <a:endCxn id="6" idx="1"/>
          </p:cNvCxnSpPr>
          <p:nvPr/>
        </p:nvCxnSpPr>
        <p:spPr>
          <a:xfrm flipV="1">
            <a:off x="2117558" y="1368895"/>
            <a:ext cx="911392" cy="72803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BA33B77-6496-C84C-A18D-1FC167DB9AEB}"/>
              </a:ext>
            </a:extLst>
          </p:cNvPr>
          <p:cNvSpPr txBox="1"/>
          <p:nvPr/>
        </p:nvSpPr>
        <p:spPr>
          <a:xfrm>
            <a:off x="4711652" y="2026120"/>
            <a:ext cx="3686035" cy="2308324"/>
          </a:xfrm>
          <a:prstGeom prst="rect">
            <a:avLst/>
          </a:prstGeom>
          <a:noFill/>
        </p:spPr>
        <p:txBody>
          <a:bodyPr wrap="square" rtlCol="0">
            <a:spAutoFit/>
          </a:bodyPr>
          <a:lstStyle/>
          <a:p>
            <a:r>
              <a:rPr lang="en-US" sz="1600" dirty="0"/>
              <a:t>When you have a </a:t>
            </a:r>
            <a:r>
              <a:rPr lang="en-US" sz="1600" dirty="0" err="1"/>
              <a:t>git</a:t>
            </a:r>
            <a:r>
              <a:rPr lang="en-US" sz="1600" dirty="0"/>
              <a:t> repository, you have an additional directory called .</a:t>
            </a:r>
            <a:r>
              <a:rPr lang="en-US" sz="1600" dirty="0" err="1"/>
              <a:t>git</a:t>
            </a:r>
            <a:r>
              <a:rPr lang="en-US" sz="1600" dirty="0"/>
              <a:t>, which points at a mini-</a:t>
            </a:r>
            <a:r>
              <a:rPr lang="en-US" sz="1600" dirty="0" err="1"/>
              <a:t>filesystem</a:t>
            </a:r>
            <a:r>
              <a:rPr lang="en-US" sz="1600" dirty="0"/>
              <a:t>.   </a:t>
            </a:r>
          </a:p>
          <a:p>
            <a:endParaRPr lang="en-US" sz="1600" dirty="0"/>
          </a:p>
          <a:p>
            <a:r>
              <a:rPr lang="en-US" sz="1600" dirty="0"/>
              <a:t>This file system keeps all your data, plus the bells and whistles that </a:t>
            </a:r>
            <a:r>
              <a:rPr lang="en-US" sz="1600" dirty="0" err="1"/>
              <a:t>git</a:t>
            </a:r>
            <a:r>
              <a:rPr lang="en-US" sz="1600" dirty="0"/>
              <a:t> needs to do its job.  </a:t>
            </a:r>
          </a:p>
          <a:p>
            <a:endParaRPr lang="en-US" sz="1600" dirty="0"/>
          </a:p>
          <a:p>
            <a:r>
              <a:rPr lang="en-US" sz="1600" dirty="0"/>
              <a:t>All this sits on your local machine.</a:t>
            </a:r>
          </a:p>
        </p:txBody>
      </p:sp>
    </p:spTree>
    <p:extLst>
      <p:ext uri="{BB962C8B-B14F-4D97-AF65-F5344CB8AC3E}">
        <p14:creationId xmlns:p14="http://schemas.microsoft.com/office/powerpoint/2010/main" val="3313304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git client</a:t>
            </a:r>
          </a:p>
        </p:txBody>
      </p:sp>
      <p:graphicFrame>
        <p:nvGraphicFramePr>
          <p:cNvPr id="4" name="Diagram 3"/>
          <p:cNvGraphicFramePr/>
          <p:nvPr/>
        </p:nvGraphicFramePr>
        <p:xfrm>
          <a:off x="730488" y="1313592"/>
          <a:ext cx="3069772" cy="38513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21</a:t>
            </a:fld>
            <a:endParaRPr lang="en-US"/>
          </a:p>
        </p:txBody>
      </p:sp>
      <p:sp>
        <p:nvSpPr>
          <p:cNvPr id="6" name="Rounded Rectangle 5">
            <a:extLst>
              <a:ext uri="{FF2B5EF4-FFF2-40B4-BE49-F238E27FC236}">
                <a16:creationId xmlns:a16="http://schemas.microsoft.com/office/drawing/2014/main" id="{8761EA72-A7F9-B74F-96CF-8F68A305CA29}"/>
              </a:ext>
            </a:extLst>
          </p:cNvPr>
          <p:cNvSpPr/>
          <p:nvPr/>
        </p:nvSpPr>
        <p:spPr>
          <a:xfrm>
            <a:off x="3028950" y="1143000"/>
            <a:ext cx="789280" cy="45179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1350" dirty="0"/>
              <a:t>.</a:t>
            </a:r>
            <a:r>
              <a:rPr lang="en-US" sz="1350" dirty="0" err="1"/>
              <a:t>git</a:t>
            </a:r>
            <a:endParaRPr lang="en-US" sz="1350" dirty="0"/>
          </a:p>
        </p:txBody>
      </p:sp>
      <p:sp>
        <p:nvSpPr>
          <p:cNvPr id="7" name="Flowchart: Magnetic Disk 11">
            <a:extLst>
              <a:ext uri="{FF2B5EF4-FFF2-40B4-BE49-F238E27FC236}">
                <a16:creationId xmlns:a16="http://schemas.microsoft.com/office/drawing/2014/main" id="{F52B5AD3-F484-FE41-9596-EE28B8B7A872}"/>
              </a:ext>
            </a:extLst>
          </p:cNvPr>
          <p:cNvSpPr/>
          <p:nvPr/>
        </p:nvSpPr>
        <p:spPr>
          <a:xfrm>
            <a:off x="4711652" y="937564"/>
            <a:ext cx="685800" cy="862661"/>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Arrow Connector 8">
            <a:extLst>
              <a:ext uri="{FF2B5EF4-FFF2-40B4-BE49-F238E27FC236}">
                <a16:creationId xmlns:a16="http://schemas.microsoft.com/office/drawing/2014/main" id="{670DF4CB-9A20-D14E-A342-90BF4CA35933}"/>
              </a:ext>
            </a:extLst>
          </p:cNvPr>
          <p:cNvCxnSpPr>
            <a:stCxn id="6" idx="3"/>
            <a:endCxn id="7" idx="2"/>
          </p:cNvCxnSpPr>
          <p:nvPr/>
        </p:nvCxnSpPr>
        <p:spPr>
          <a:xfrm>
            <a:off x="3818230" y="1368895"/>
            <a:ext cx="89342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3A2586-1A0E-5941-B4B7-A78B18D0310C}"/>
              </a:ext>
            </a:extLst>
          </p:cNvPr>
          <p:cNvCxnSpPr>
            <a:cxnSpLocks/>
            <a:endCxn id="6" idx="1"/>
          </p:cNvCxnSpPr>
          <p:nvPr/>
        </p:nvCxnSpPr>
        <p:spPr>
          <a:xfrm flipV="1">
            <a:off x="2117558" y="1368895"/>
            <a:ext cx="911392" cy="72803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38320-F7E7-794B-A2CC-9B0A3F8F37FE}"/>
              </a:ext>
            </a:extLst>
          </p:cNvPr>
          <p:cNvSpPr txBox="1"/>
          <p:nvPr/>
        </p:nvSpPr>
        <p:spPr>
          <a:xfrm>
            <a:off x="4633877" y="2166288"/>
            <a:ext cx="4510123" cy="1477328"/>
          </a:xfrm>
          <a:prstGeom prst="rect">
            <a:avLst/>
          </a:prstGeom>
          <a:noFill/>
        </p:spPr>
        <p:txBody>
          <a:bodyPr wrap="square" rtlCol="0">
            <a:spAutoFit/>
          </a:bodyPr>
          <a:lstStyle/>
          <a:p>
            <a:r>
              <a:rPr lang="en-US" dirty="0"/>
              <a:t>This mini-</a:t>
            </a:r>
            <a:r>
              <a:rPr lang="en-US" dirty="0" err="1"/>
              <a:t>filesystem</a:t>
            </a:r>
            <a:r>
              <a:rPr lang="en-US" dirty="0"/>
              <a:t> is highly optimized and very complicated.  Don’t try to read it directly.</a:t>
            </a:r>
          </a:p>
          <a:p>
            <a:endParaRPr lang="en-US" dirty="0"/>
          </a:p>
          <a:p>
            <a:r>
              <a:rPr lang="en-US" dirty="0"/>
              <a:t>The job of the </a:t>
            </a:r>
            <a:r>
              <a:rPr lang="en-US" dirty="0" err="1"/>
              <a:t>git</a:t>
            </a:r>
            <a:r>
              <a:rPr lang="en-US" dirty="0"/>
              <a:t> client is to manage this for you.</a:t>
            </a:r>
          </a:p>
        </p:txBody>
      </p:sp>
    </p:spTree>
    <p:extLst>
      <p:ext uri="{BB962C8B-B14F-4D97-AF65-F5344CB8AC3E}">
        <p14:creationId xmlns:p14="http://schemas.microsoft.com/office/powerpoint/2010/main" val="1014046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workflow (part 1)</a:t>
            </a:r>
          </a:p>
        </p:txBody>
      </p:sp>
      <p:sp>
        <p:nvSpPr>
          <p:cNvPr id="3" name="Content Placeholder 2"/>
          <p:cNvSpPr>
            <a:spLocks noGrp="1"/>
          </p:cNvSpPr>
          <p:nvPr>
            <p:ph idx="1"/>
          </p:nvPr>
        </p:nvSpPr>
        <p:spPr/>
        <p:txBody>
          <a:bodyPr>
            <a:normAutofit/>
          </a:bodyPr>
          <a:lstStyle/>
          <a:p>
            <a:r>
              <a:rPr lang="en-US" dirty="0"/>
              <a:t>You edit your local files directly.</a:t>
            </a:r>
          </a:p>
          <a:p>
            <a:pPr lvl="1"/>
            <a:r>
              <a:rPr lang="en-US" dirty="0"/>
              <a:t>You can edit, add files, delete files, etc., using whatever tools you like.</a:t>
            </a:r>
          </a:p>
          <a:p>
            <a:pPr lvl="1"/>
            <a:r>
              <a:rPr lang="en-US" dirty="0"/>
              <a:t>This doesn’t change the mini-filesystem, so now your mini-filesystem is behind.</a:t>
            </a:r>
          </a:p>
          <a:p>
            <a:pPr marL="0"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254234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Commit</a:t>
            </a:r>
          </a:p>
        </p:txBody>
      </p:sp>
      <p:graphicFrame>
        <p:nvGraphicFramePr>
          <p:cNvPr id="4" name="Diagram 3"/>
          <p:cNvGraphicFramePr/>
          <p:nvPr/>
        </p:nvGraphicFramePr>
        <p:xfrm>
          <a:off x="730488" y="1313592"/>
          <a:ext cx="3069772" cy="38513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23</a:t>
            </a:fld>
            <a:endParaRPr lang="en-US"/>
          </a:p>
        </p:txBody>
      </p:sp>
      <p:sp>
        <p:nvSpPr>
          <p:cNvPr id="6" name="Rounded Rectangle 5">
            <a:extLst>
              <a:ext uri="{FF2B5EF4-FFF2-40B4-BE49-F238E27FC236}">
                <a16:creationId xmlns:a16="http://schemas.microsoft.com/office/drawing/2014/main" id="{8761EA72-A7F9-B74F-96CF-8F68A305CA29}"/>
              </a:ext>
            </a:extLst>
          </p:cNvPr>
          <p:cNvSpPr/>
          <p:nvPr/>
        </p:nvSpPr>
        <p:spPr>
          <a:xfrm>
            <a:off x="3028950" y="1143000"/>
            <a:ext cx="789280" cy="45179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1350" dirty="0"/>
              <a:t>.</a:t>
            </a:r>
            <a:r>
              <a:rPr lang="en-US" sz="1350" dirty="0" err="1"/>
              <a:t>git</a:t>
            </a:r>
            <a:endParaRPr lang="en-US" sz="1350" dirty="0"/>
          </a:p>
        </p:txBody>
      </p:sp>
      <p:sp>
        <p:nvSpPr>
          <p:cNvPr id="7" name="Flowchart: Magnetic Disk 11">
            <a:extLst>
              <a:ext uri="{FF2B5EF4-FFF2-40B4-BE49-F238E27FC236}">
                <a16:creationId xmlns:a16="http://schemas.microsoft.com/office/drawing/2014/main" id="{F52B5AD3-F484-FE41-9596-EE28B8B7A872}"/>
              </a:ext>
            </a:extLst>
          </p:cNvPr>
          <p:cNvSpPr/>
          <p:nvPr/>
        </p:nvSpPr>
        <p:spPr>
          <a:xfrm>
            <a:off x="4711652" y="937564"/>
            <a:ext cx="685800" cy="862661"/>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Arrow Connector 8">
            <a:extLst>
              <a:ext uri="{FF2B5EF4-FFF2-40B4-BE49-F238E27FC236}">
                <a16:creationId xmlns:a16="http://schemas.microsoft.com/office/drawing/2014/main" id="{670DF4CB-9A20-D14E-A342-90BF4CA35933}"/>
              </a:ext>
            </a:extLst>
          </p:cNvPr>
          <p:cNvCxnSpPr>
            <a:stCxn id="6" idx="3"/>
            <a:endCxn id="7" idx="2"/>
          </p:cNvCxnSpPr>
          <p:nvPr/>
        </p:nvCxnSpPr>
        <p:spPr>
          <a:xfrm>
            <a:off x="3818230" y="1368895"/>
            <a:ext cx="89342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3A2586-1A0E-5941-B4B7-A78B18D0310C}"/>
              </a:ext>
            </a:extLst>
          </p:cNvPr>
          <p:cNvCxnSpPr>
            <a:cxnSpLocks/>
            <a:endCxn id="6" idx="1"/>
          </p:cNvCxnSpPr>
          <p:nvPr/>
        </p:nvCxnSpPr>
        <p:spPr>
          <a:xfrm flipV="1">
            <a:off x="2117558" y="1368895"/>
            <a:ext cx="911392" cy="72803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2" name="Bent-Up Arrow 11">
            <a:extLst>
              <a:ext uri="{FF2B5EF4-FFF2-40B4-BE49-F238E27FC236}">
                <a16:creationId xmlns:a16="http://schemas.microsoft.com/office/drawing/2014/main" id="{F1DAFF24-B09B-BB49-B638-F08812899AF9}"/>
              </a:ext>
            </a:extLst>
          </p:cNvPr>
          <p:cNvSpPr/>
          <p:nvPr/>
        </p:nvSpPr>
        <p:spPr>
          <a:xfrm>
            <a:off x="4327929" y="2026120"/>
            <a:ext cx="1014091" cy="1329401"/>
          </a:xfrm>
          <a:prstGeom prst="bentUpArrow">
            <a:avLst>
              <a:gd name="adj1" fmla="val 29171"/>
              <a:gd name="adj2" fmla="val 25000"/>
              <a:gd name="adj3" fmla="val 2500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commit</a:t>
            </a:r>
          </a:p>
        </p:txBody>
      </p:sp>
      <p:sp>
        <p:nvSpPr>
          <p:cNvPr id="13" name="Rectangle 12">
            <a:extLst>
              <a:ext uri="{FF2B5EF4-FFF2-40B4-BE49-F238E27FC236}">
                <a16:creationId xmlns:a16="http://schemas.microsoft.com/office/drawing/2014/main" id="{8300CFFE-4C71-714E-A3BA-1E89500ADC88}"/>
              </a:ext>
            </a:extLst>
          </p:cNvPr>
          <p:cNvSpPr/>
          <p:nvPr/>
        </p:nvSpPr>
        <p:spPr>
          <a:xfrm>
            <a:off x="5988718" y="2089480"/>
            <a:ext cx="2880274" cy="2062103"/>
          </a:xfrm>
          <a:prstGeom prst="rect">
            <a:avLst/>
          </a:prstGeom>
        </p:spPr>
        <p:txBody>
          <a:bodyPr wrap="square">
            <a:spAutoFit/>
          </a:bodyPr>
          <a:lstStyle/>
          <a:p>
            <a:r>
              <a:rPr lang="en-US" sz="1600" dirty="0"/>
              <a:t>When you do a “</a:t>
            </a:r>
            <a:r>
              <a:rPr lang="en-US" sz="1600" b="1" dirty="0">
                <a:solidFill>
                  <a:srgbClr val="C00000"/>
                </a:solidFill>
              </a:rPr>
              <a:t>commit</a:t>
            </a:r>
            <a:r>
              <a:rPr lang="en-US" sz="1600" dirty="0"/>
              <a:t>”, you record all your local changes into the mini-filesystem.</a:t>
            </a:r>
          </a:p>
          <a:p>
            <a:pPr lvl="1"/>
            <a:endParaRPr lang="en-US" sz="1600" dirty="0"/>
          </a:p>
          <a:p>
            <a:r>
              <a:rPr lang="en-US" sz="1600" dirty="0"/>
              <a:t>The mini-filesystem is “append-only”.  Nothing is ever over-written there, so everything you ever commit can be recovered.</a:t>
            </a:r>
          </a:p>
        </p:txBody>
      </p:sp>
      <p:sp>
        <p:nvSpPr>
          <p:cNvPr id="5" name="Right Brace 4">
            <a:extLst>
              <a:ext uri="{FF2B5EF4-FFF2-40B4-BE49-F238E27FC236}">
                <a16:creationId xmlns:a16="http://schemas.microsoft.com/office/drawing/2014/main" id="{0E5C704E-AE97-244A-B6D9-330C9B606C7E}"/>
              </a:ext>
            </a:extLst>
          </p:cNvPr>
          <p:cNvSpPr/>
          <p:nvPr/>
        </p:nvSpPr>
        <p:spPr>
          <a:xfrm>
            <a:off x="3911982" y="2035056"/>
            <a:ext cx="323134" cy="233068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60646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Synchronizing with the server (1)</a:t>
            </a:r>
          </a:p>
        </p:txBody>
      </p:sp>
      <p:graphicFrame>
        <p:nvGraphicFramePr>
          <p:cNvPr id="4" name="Diagram 3"/>
          <p:cNvGraphicFramePr/>
          <p:nvPr/>
        </p:nvGraphicFramePr>
        <p:xfrm>
          <a:off x="730488" y="1313592"/>
          <a:ext cx="3069772" cy="38513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24</a:t>
            </a:fld>
            <a:endParaRPr lang="en-US"/>
          </a:p>
        </p:txBody>
      </p:sp>
      <p:sp>
        <p:nvSpPr>
          <p:cNvPr id="6" name="Rounded Rectangle 5">
            <a:extLst>
              <a:ext uri="{FF2B5EF4-FFF2-40B4-BE49-F238E27FC236}">
                <a16:creationId xmlns:a16="http://schemas.microsoft.com/office/drawing/2014/main" id="{8761EA72-A7F9-B74F-96CF-8F68A305CA29}"/>
              </a:ext>
            </a:extLst>
          </p:cNvPr>
          <p:cNvSpPr/>
          <p:nvPr/>
        </p:nvSpPr>
        <p:spPr>
          <a:xfrm>
            <a:off x="2726949" y="1152317"/>
            <a:ext cx="789280" cy="45179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1350" dirty="0"/>
              <a:t>.</a:t>
            </a:r>
            <a:r>
              <a:rPr lang="en-US" sz="1350" dirty="0" err="1"/>
              <a:t>git</a:t>
            </a:r>
            <a:endParaRPr lang="en-US" sz="1350" dirty="0"/>
          </a:p>
        </p:txBody>
      </p:sp>
      <p:sp>
        <p:nvSpPr>
          <p:cNvPr id="7" name="Flowchart: Magnetic Disk 11">
            <a:extLst>
              <a:ext uri="{FF2B5EF4-FFF2-40B4-BE49-F238E27FC236}">
                <a16:creationId xmlns:a16="http://schemas.microsoft.com/office/drawing/2014/main" id="{F52B5AD3-F484-FE41-9596-EE28B8B7A872}"/>
              </a:ext>
            </a:extLst>
          </p:cNvPr>
          <p:cNvSpPr/>
          <p:nvPr/>
        </p:nvSpPr>
        <p:spPr>
          <a:xfrm>
            <a:off x="4155426" y="946881"/>
            <a:ext cx="685800" cy="862661"/>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Arrow Connector 8">
            <a:extLst>
              <a:ext uri="{FF2B5EF4-FFF2-40B4-BE49-F238E27FC236}">
                <a16:creationId xmlns:a16="http://schemas.microsoft.com/office/drawing/2014/main" id="{670DF4CB-9A20-D14E-A342-90BF4CA35933}"/>
              </a:ext>
            </a:extLst>
          </p:cNvPr>
          <p:cNvCxnSpPr>
            <a:stCxn id="6" idx="3"/>
            <a:endCxn id="7" idx="2"/>
          </p:cNvCxnSpPr>
          <p:nvPr/>
        </p:nvCxnSpPr>
        <p:spPr>
          <a:xfrm>
            <a:off x="3516229" y="1378212"/>
            <a:ext cx="639197"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3A2586-1A0E-5941-B4B7-A78B18D0310C}"/>
              </a:ext>
            </a:extLst>
          </p:cNvPr>
          <p:cNvCxnSpPr>
            <a:cxnSpLocks/>
            <a:endCxn id="6" idx="1"/>
          </p:cNvCxnSpPr>
          <p:nvPr/>
        </p:nvCxnSpPr>
        <p:spPr>
          <a:xfrm flipV="1">
            <a:off x="2117558" y="1378212"/>
            <a:ext cx="609391" cy="69809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Flowchart: Magnetic Disk 8">
            <a:extLst>
              <a:ext uri="{FF2B5EF4-FFF2-40B4-BE49-F238E27FC236}">
                <a16:creationId xmlns:a16="http://schemas.microsoft.com/office/drawing/2014/main" id="{83B505C5-E200-9446-9A1C-8FF15F597179}"/>
              </a:ext>
            </a:extLst>
          </p:cNvPr>
          <p:cNvSpPr/>
          <p:nvPr/>
        </p:nvSpPr>
        <p:spPr>
          <a:xfrm>
            <a:off x="6343651" y="844729"/>
            <a:ext cx="917515" cy="1091786"/>
          </a:xfrm>
          <a:prstGeom prst="flowChartMagneticDisk">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ight Arrow 14">
            <a:extLst>
              <a:ext uri="{FF2B5EF4-FFF2-40B4-BE49-F238E27FC236}">
                <a16:creationId xmlns:a16="http://schemas.microsoft.com/office/drawing/2014/main" id="{78752584-8D00-4B4A-BF3E-B91C805F1393}"/>
              </a:ext>
            </a:extLst>
          </p:cNvPr>
          <p:cNvSpPr/>
          <p:nvPr/>
        </p:nvSpPr>
        <p:spPr>
          <a:xfrm>
            <a:off x="5118665" y="1152317"/>
            <a:ext cx="971550" cy="476610"/>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push</a:t>
            </a:r>
          </a:p>
        </p:txBody>
      </p:sp>
      <p:sp>
        <p:nvSpPr>
          <p:cNvPr id="16" name="TextBox 15">
            <a:extLst>
              <a:ext uri="{FF2B5EF4-FFF2-40B4-BE49-F238E27FC236}">
                <a16:creationId xmlns:a16="http://schemas.microsoft.com/office/drawing/2014/main" id="{19D8D26F-50E5-DE44-BAF1-B3FFE9045865}"/>
              </a:ext>
            </a:extLst>
          </p:cNvPr>
          <p:cNvSpPr txBox="1"/>
          <p:nvPr/>
        </p:nvSpPr>
        <p:spPr>
          <a:xfrm>
            <a:off x="4841226" y="2209743"/>
            <a:ext cx="4249296" cy="2585323"/>
          </a:xfrm>
          <a:prstGeom prst="rect">
            <a:avLst/>
          </a:prstGeom>
          <a:noFill/>
        </p:spPr>
        <p:txBody>
          <a:bodyPr wrap="square" rtlCol="0">
            <a:spAutoFit/>
          </a:bodyPr>
          <a:lstStyle/>
          <a:p>
            <a:r>
              <a:rPr lang="en-US" dirty="0"/>
              <a:t>At the end of each work session, you need to save your changes on the server.  This is called a “</a:t>
            </a:r>
            <a:r>
              <a:rPr lang="en-US" b="1" dirty="0">
                <a:solidFill>
                  <a:srgbClr val="C00000"/>
                </a:solidFill>
              </a:rPr>
              <a:t>push</a:t>
            </a:r>
            <a:r>
              <a:rPr lang="en-US" dirty="0"/>
              <a:t>”.</a:t>
            </a:r>
          </a:p>
          <a:p>
            <a:endParaRPr lang="en-US" dirty="0"/>
          </a:p>
          <a:p>
            <a:r>
              <a:rPr lang="en-US" dirty="0"/>
              <a:t>Now all your data is backed up.</a:t>
            </a:r>
          </a:p>
          <a:p>
            <a:pPr marL="214313" indent="-214313">
              <a:buFont typeface="Arial" pitchFamily="34" charset="0"/>
              <a:buChar char="•"/>
            </a:pPr>
            <a:r>
              <a:rPr lang="en-US" dirty="0"/>
              <a:t>You can retrieve it, on your machine or some other machine.</a:t>
            </a:r>
          </a:p>
          <a:p>
            <a:pPr marL="214313" indent="-214313">
              <a:buFont typeface="Arial" pitchFamily="34" charset="0"/>
              <a:buChar char="•"/>
            </a:pPr>
            <a:r>
              <a:rPr lang="en-US" dirty="0"/>
              <a:t>Your teammates can retrieve it as well</a:t>
            </a:r>
          </a:p>
          <a:p>
            <a:endParaRPr lang="en-US" dirty="0"/>
          </a:p>
        </p:txBody>
      </p:sp>
      <p:sp>
        <p:nvSpPr>
          <p:cNvPr id="17" name="TextBox 16">
            <a:extLst>
              <a:ext uri="{FF2B5EF4-FFF2-40B4-BE49-F238E27FC236}">
                <a16:creationId xmlns:a16="http://schemas.microsoft.com/office/drawing/2014/main" id="{B443526C-76C3-7647-8048-1D48EF4A0D25}"/>
              </a:ext>
            </a:extLst>
          </p:cNvPr>
          <p:cNvSpPr txBox="1"/>
          <p:nvPr/>
        </p:nvSpPr>
        <p:spPr>
          <a:xfrm>
            <a:off x="2286961" y="621557"/>
            <a:ext cx="1513299" cy="300082"/>
          </a:xfrm>
          <a:prstGeom prst="rect">
            <a:avLst/>
          </a:prstGeom>
          <a:noFill/>
          <a:ln>
            <a:solidFill>
              <a:schemeClr val="tx1"/>
            </a:solidFill>
          </a:ln>
        </p:spPr>
        <p:txBody>
          <a:bodyPr wrap="none" rtlCol="0">
            <a:spAutoFit/>
          </a:bodyPr>
          <a:lstStyle/>
          <a:p>
            <a:r>
              <a:rPr lang="en-US" sz="1350" dirty="0"/>
              <a:t>your local machine</a:t>
            </a:r>
          </a:p>
        </p:txBody>
      </p:sp>
      <p:sp>
        <p:nvSpPr>
          <p:cNvPr id="18" name="TextBox 17">
            <a:extLst>
              <a:ext uri="{FF2B5EF4-FFF2-40B4-BE49-F238E27FC236}">
                <a16:creationId xmlns:a16="http://schemas.microsoft.com/office/drawing/2014/main" id="{514A2030-5B56-9042-8262-82369793C0B7}"/>
              </a:ext>
            </a:extLst>
          </p:cNvPr>
          <p:cNvSpPr txBox="1"/>
          <p:nvPr/>
        </p:nvSpPr>
        <p:spPr>
          <a:xfrm>
            <a:off x="7514602" y="948526"/>
            <a:ext cx="1441749" cy="923330"/>
          </a:xfrm>
          <a:prstGeom prst="rect">
            <a:avLst/>
          </a:prstGeom>
          <a:noFill/>
          <a:ln>
            <a:solidFill>
              <a:schemeClr val="tx1"/>
            </a:solidFill>
          </a:ln>
        </p:spPr>
        <p:txBody>
          <a:bodyPr wrap="square" rtlCol="0">
            <a:spAutoFit/>
          </a:bodyPr>
          <a:lstStyle/>
          <a:p>
            <a:r>
              <a:rPr lang="en-US" sz="1350" dirty="0"/>
              <a:t>a server, somewhere on the internet, </a:t>
            </a:r>
            <a:r>
              <a:rPr lang="en-US" sz="1350" dirty="0" err="1"/>
              <a:t>eg</a:t>
            </a:r>
            <a:r>
              <a:rPr lang="en-US" sz="1350" dirty="0"/>
              <a:t>. github.com</a:t>
            </a:r>
          </a:p>
        </p:txBody>
      </p:sp>
    </p:spTree>
    <p:extLst>
      <p:ext uri="{BB962C8B-B14F-4D97-AF65-F5344CB8AC3E}">
        <p14:creationId xmlns:p14="http://schemas.microsoft.com/office/powerpoint/2010/main" val="1365104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Synchronizing with the server (2)</a:t>
            </a:r>
          </a:p>
        </p:txBody>
      </p:sp>
      <p:graphicFrame>
        <p:nvGraphicFramePr>
          <p:cNvPr id="4" name="Diagram 3"/>
          <p:cNvGraphicFramePr/>
          <p:nvPr/>
        </p:nvGraphicFramePr>
        <p:xfrm>
          <a:off x="730488" y="1313592"/>
          <a:ext cx="3069772" cy="38513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25</a:t>
            </a:fld>
            <a:endParaRPr lang="en-US"/>
          </a:p>
        </p:txBody>
      </p:sp>
      <p:sp>
        <p:nvSpPr>
          <p:cNvPr id="6" name="Rounded Rectangle 5">
            <a:extLst>
              <a:ext uri="{FF2B5EF4-FFF2-40B4-BE49-F238E27FC236}">
                <a16:creationId xmlns:a16="http://schemas.microsoft.com/office/drawing/2014/main" id="{8761EA72-A7F9-B74F-96CF-8F68A305CA29}"/>
              </a:ext>
            </a:extLst>
          </p:cNvPr>
          <p:cNvSpPr/>
          <p:nvPr/>
        </p:nvSpPr>
        <p:spPr>
          <a:xfrm>
            <a:off x="2726949" y="1152317"/>
            <a:ext cx="789280" cy="45179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1350" dirty="0"/>
              <a:t>.</a:t>
            </a:r>
            <a:r>
              <a:rPr lang="en-US" sz="1350" dirty="0" err="1"/>
              <a:t>git</a:t>
            </a:r>
            <a:endParaRPr lang="en-US" sz="1350" dirty="0"/>
          </a:p>
        </p:txBody>
      </p:sp>
      <p:sp>
        <p:nvSpPr>
          <p:cNvPr id="7" name="Flowchart: Magnetic Disk 11">
            <a:extLst>
              <a:ext uri="{FF2B5EF4-FFF2-40B4-BE49-F238E27FC236}">
                <a16:creationId xmlns:a16="http://schemas.microsoft.com/office/drawing/2014/main" id="{F52B5AD3-F484-FE41-9596-EE28B8B7A872}"/>
              </a:ext>
            </a:extLst>
          </p:cNvPr>
          <p:cNvSpPr/>
          <p:nvPr/>
        </p:nvSpPr>
        <p:spPr>
          <a:xfrm>
            <a:off x="4155426" y="946881"/>
            <a:ext cx="685800" cy="862661"/>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Arrow Connector 8">
            <a:extLst>
              <a:ext uri="{FF2B5EF4-FFF2-40B4-BE49-F238E27FC236}">
                <a16:creationId xmlns:a16="http://schemas.microsoft.com/office/drawing/2014/main" id="{670DF4CB-9A20-D14E-A342-90BF4CA35933}"/>
              </a:ext>
            </a:extLst>
          </p:cNvPr>
          <p:cNvCxnSpPr>
            <a:stCxn id="6" idx="3"/>
            <a:endCxn id="7" idx="2"/>
          </p:cNvCxnSpPr>
          <p:nvPr/>
        </p:nvCxnSpPr>
        <p:spPr>
          <a:xfrm>
            <a:off x="3516229" y="1378212"/>
            <a:ext cx="639197"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3A2586-1A0E-5941-B4B7-A78B18D0310C}"/>
              </a:ext>
            </a:extLst>
          </p:cNvPr>
          <p:cNvCxnSpPr>
            <a:cxnSpLocks/>
            <a:endCxn id="6" idx="1"/>
          </p:cNvCxnSpPr>
          <p:nvPr/>
        </p:nvCxnSpPr>
        <p:spPr>
          <a:xfrm flipV="1">
            <a:off x="2117558" y="1378212"/>
            <a:ext cx="609391" cy="69809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Flowchart: Magnetic Disk 8">
            <a:extLst>
              <a:ext uri="{FF2B5EF4-FFF2-40B4-BE49-F238E27FC236}">
                <a16:creationId xmlns:a16="http://schemas.microsoft.com/office/drawing/2014/main" id="{83B505C5-E200-9446-9A1C-8FF15F597179}"/>
              </a:ext>
            </a:extLst>
          </p:cNvPr>
          <p:cNvSpPr/>
          <p:nvPr/>
        </p:nvSpPr>
        <p:spPr>
          <a:xfrm>
            <a:off x="6343651" y="844729"/>
            <a:ext cx="917515" cy="1091786"/>
          </a:xfrm>
          <a:prstGeom prst="flowChartMagneticDisk">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ight Arrow 14">
            <a:extLst>
              <a:ext uri="{FF2B5EF4-FFF2-40B4-BE49-F238E27FC236}">
                <a16:creationId xmlns:a16="http://schemas.microsoft.com/office/drawing/2014/main" id="{78752584-8D00-4B4A-BF3E-B91C805F1393}"/>
              </a:ext>
            </a:extLst>
          </p:cNvPr>
          <p:cNvSpPr/>
          <p:nvPr/>
        </p:nvSpPr>
        <p:spPr>
          <a:xfrm flipH="1">
            <a:off x="4944706" y="1177793"/>
            <a:ext cx="1218394" cy="51253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pull</a:t>
            </a:r>
          </a:p>
        </p:txBody>
      </p:sp>
      <p:sp>
        <p:nvSpPr>
          <p:cNvPr id="17" name="TextBox 16">
            <a:extLst>
              <a:ext uri="{FF2B5EF4-FFF2-40B4-BE49-F238E27FC236}">
                <a16:creationId xmlns:a16="http://schemas.microsoft.com/office/drawing/2014/main" id="{B443526C-76C3-7647-8048-1D48EF4A0D25}"/>
              </a:ext>
            </a:extLst>
          </p:cNvPr>
          <p:cNvSpPr txBox="1"/>
          <p:nvPr/>
        </p:nvSpPr>
        <p:spPr>
          <a:xfrm>
            <a:off x="2286961" y="621557"/>
            <a:ext cx="1513299" cy="300082"/>
          </a:xfrm>
          <a:prstGeom prst="rect">
            <a:avLst/>
          </a:prstGeom>
          <a:noFill/>
          <a:ln>
            <a:solidFill>
              <a:schemeClr val="tx1"/>
            </a:solidFill>
          </a:ln>
        </p:spPr>
        <p:txBody>
          <a:bodyPr wrap="none" rtlCol="0">
            <a:spAutoFit/>
          </a:bodyPr>
          <a:lstStyle/>
          <a:p>
            <a:r>
              <a:rPr lang="en-US" sz="1350" dirty="0"/>
              <a:t>your local machine</a:t>
            </a:r>
          </a:p>
        </p:txBody>
      </p:sp>
      <p:sp>
        <p:nvSpPr>
          <p:cNvPr id="18" name="TextBox 17">
            <a:extLst>
              <a:ext uri="{FF2B5EF4-FFF2-40B4-BE49-F238E27FC236}">
                <a16:creationId xmlns:a16="http://schemas.microsoft.com/office/drawing/2014/main" id="{514A2030-5B56-9042-8262-82369793C0B7}"/>
              </a:ext>
            </a:extLst>
          </p:cNvPr>
          <p:cNvSpPr txBox="1"/>
          <p:nvPr/>
        </p:nvSpPr>
        <p:spPr>
          <a:xfrm>
            <a:off x="7514602" y="948526"/>
            <a:ext cx="1441749" cy="923330"/>
          </a:xfrm>
          <a:prstGeom prst="rect">
            <a:avLst/>
          </a:prstGeom>
          <a:noFill/>
          <a:ln>
            <a:solidFill>
              <a:schemeClr val="tx1"/>
            </a:solidFill>
          </a:ln>
        </p:spPr>
        <p:txBody>
          <a:bodyPr wrap="square" rtlCol="0">
            <a:spAutoFit/>
          </a:bodyPr>
          <a:lstStyle/>
          <a:p>
            <a:r>
              <a:rPr lang="en-US" sz="1350" dirty="0"/>
              <a:t>a server, somewhere on the internet, </a:t>
            </a:r>
            <a:r>
              <a:rPr lang="en-US" sz="1350" dirty="0" err="1"/>
              <a:t>eg</a:t>
            </a:r>
            <a:r>
              <a:rPr lang="en-US" sz="1350" dirty="0"/>
              <a:t>. github.com</a:t>
            </a:r>
          </a:p>
        </p:txBody>
      </p:sp>
      <p:sp>
        <p:nvSpPr>
          <p:cNvPr id="19" name="Bent-Up Arrow 18">
            <a:extLst>
              <a:ext uri="{FF2B5EF4-FFF2-40B4-BE49-F238E27FC236}">
                <a16:creationId xmlns:a16="http://schemas.microsoft.com/office/drawing/2014/main" id="{8A28AC6C-C8E1-074B-BBF5-BDAA418A1460}"/>
              </a:ext>
            </a:extLst>
          </p:cNvPr>
          <p:cNvSpPr/>
          <p:nvPr/>
        </p:nvSpPr>
        <p:spPr>
          <a:xfrm rot="16200000" flipH="1">
            <a:off x="3606880" y="2403725"/>
            <a:ext cx="1445537" cy="553454"/>
          </a:xfrm>
          <a:prstGeom prst="bentUpArrow">
            <a:avLst>
              <a:gd name="adj1" fmla="val 36663"/>
              <a:gd name="adj2" fmla="val 27452"/>
              <a:gd name="adj3" fmla="val 3450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pull</a:t>
            </a:r>
          </a:p>
        </p:txBody>
      </p:sp>
      <p:sp>
        <p:nvSpPr>
          <p:cNvPr id="20" name="TextBox 19">
            <a:extLst>
              <a:ext uri="{FF2B5EF4-FFF2-40B4-BE49-F238E27FC236}">
                <a16:creationId xmlns:a16="http://schemas.microsoft.com/office/drawing/2014/main" id="{BAB106C5-503C-C84C-B1AC-4B82DC035657}"/>
              </a:ext>
            </a:extLst>
          </p:cNvPr>
          <p:cNvSpPr txBox="1"/>
          <p:nvPr/>
        </p:nvSpPr>
        <p:spPr>
          <a:xfrm>
            <a:off x="5035076" y="2248881"/>
            <a:ext cx="4108924" cy="2554545"/>
          </a:xfrm>
          <a:prstGeom prst="rect">
            <a:avLst/>
          </a:prstGeom>
          <a:noFill/>
        </p:spPr>
        <p:txBody>
          <a:bodyPr wrap="square" rtlCol="0">
            <a:spAutoFit/>
          </a:bodyPr>
          <a:lstStyle/>
          <a:p>
            <a:r>
              <a:rPr lang="en-US" sz="1600" dirty="0"/>
              <a:t>To retrieve your data from the server, you do a “</a:t>
            </a:r>
            <a:r>
              <a:rPr lang="en-US" sz="1600" b="1" dirty="0">
                <a:solidFill>
                  <a:srgbClr val="C00000"/>
                </a:solidFill>
              </a:rPr>
              <a:t>pull</a:t>
            </a:r>
            <a:r>
              <a:rPr lang="en-US" sz="1600" dirty="0"/>
              <a:t>”.  A “pull” takes the data from the server and puts it both in your local mini-</a:t>
            </a:r>
            <a:r>
              <a:rPr lang="en-US" sz="1600" dirty="0" err="1"/>
              <a:t>fs</a:t>
            </a:r>
            <a:r>
              <a:rPr lang="en-US" sz="1600" dirty="0"/>
              <a:t> and in your ordinary files.</a:t>
            </a:r>
          </a:p>
          <a:p>
            <a:endParaRPr lang="en-US" sz="1600" dirty="0"/>
          </a:p>
          <a:p>
            <a:r>
              <a:rPr lang="en-US" sz="1600" dirty="0"/>
              <a:t>If your local file has changed, </a:t>
            </a:r>
            <a:r>
              <a:rPr lang="en-US" sz="1600" dirty="0" err="1"/>
              <a:t>git</a:t>
            </a:r>
            <a:r>
              <a:rPr lang="en-US" sz="1600" dirty="0"/>
              <a:t> will merge the changes if possible.  If it can’t figure out how to the merge, you will get an error message.  We’ll talk about this some more a little later in this lesson.</a:t>
            </a:r>
          </a:p>
        </p:txBody>
      </p:sp>
    </p:spTree>
    <p:extLst>
      <p:ext uri="{BB962C8B-B14F-4D97-AF65-F5344CB8AC3E}">
        <p14:creationId xmlns:p14="http://schemas.microsoft.com/office/powerpoint/2010/main" val="1867005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whole picture</a:t>
            </a:r>
          </a:p>
        </p:txBody>
      </p:sp>
      <p:graphicFrame>
        <p:nvGraphicFramePr>
          <p:cNvPr id="4" name="Diagram 3"/>
          <p:cNvGraphicFramePr/>
          <p:nvPr/>
        </p:nvGraphicFramePr>
        <p:xfrm>
          <a:off x="730488" y="1313592"/>
          <a:ext cx="3069772" cy="38513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26</a:t>
            </a:fld>
            <a:endParaRPr lang="en-US"/>
          </a:p>
        </p:txBody>
      </p:sp>
      <p:sp>
        <p:nvSpPr>
          <p:cNvPr id="6" name="Rounded Rectangle 5">
            <a:extLst>
              <a:ext uri="{FF2B5EF4-FFF2-40B4-BE49-F238E27FC236}">
                <a16:creationId xmlns:a16="http://schemas.microsoft.com/office/drawing/2014/main" id="{8761EA72-A7F9-B74F-96CF-8F68A305CA29}"/>
              </a:ext>
            </a:extLst>
          </p:cNvPr>
          <p:cNvSpPr/>
          <p:nvPr/>
        </p:nvSpPr>
        <p:spPr>
          <a:xfrm>
            <a:off x="2726949" y="1152317"/>
            <a:ext cx="789280" cy="45179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1350" dirty="0"/>
              <a:t>.</a:t>
            </a:r>
            <a:r>
              <a:rPr lang="en-US" sz="1350" dirty="0" err="1"/>
              <a:t>git</a:t>
            </a:r>
            <a:endParaRPr lang="en-US" sz="1350" dirty="0"/>
          </a:p>
        </p:txBody>
      </p:sp>
      <p:sp>
        <p:nvSpPr>
          <p:cNvPr id="7" name="Flowchart: Magnetic Disk 11">
            <a:extLst>
              <a:ext uri="{FF2B5EF4-FFF2-40B4-BE49-F238E27FC236}">
                <a16:creationId xmlns:a16="http://schemas.microsoft.com/office/drawing/2014/main" id="{F52B5AD3-F484-FE41-9596-EE28B8B7A872}"/>
              </a:ext>
            </a:extLst>
          </p:cNvPr>
          <p:cNvSpPr/>
          <p:nvPr/>
        </p:nvSpPr>
        <p:spPr>
          <a:xfrm>
            <a:off x="4155426" y="946881"/>
            <a:ext cx="685800" cy="862661"/>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Arrow Connector 8">
            <a:extLst>
              <a:ext uri="{FF2B5EF4-FFF2-40B4-BE49-F238E27FC236}">
                <a16:creationId xmlns:a16="http://schemas.microsoft.com/office/drawing/2014/main" id="{670DF4CB-9A20-D14E-A342-90BF4CA35933}"/>
              </a:ext>
            </a:extLst>
          </p:cNvPr>
          <p:cNvCxnSpPr>
            <a:stCxn id="6" idx="3"/>
            <a:endCxn id="7" idx="2"/>
          </p:cNvCxnSpPr>
          <p:nvPr/>
        </p:nvCxnSpPr>
        <p:spPr>
          <a:xfrm>
            <a:off x="3516229" y="1378212"/>
            <a:ext cx="639197"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3A2586-1A0E-5941-B4B7-A78B18D0310C}"/>
              </a:ext>
            </a:extLst>
          </p:cNvPr>
          <p:cNvCxnSpPr>
            <a:cxnSpLocks/>
            <a:endCxn id="6" idx="1"/>
          </p:cNvCxnSpPr>
          <p:nvPr/>
        </p:nvCxnSpPr>
        <p:spPr>
          <a:xfrm flipV="1">
            <a:off x="2117558" y="1378212"/>
            <a:ext cx="609391" cy="69809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Flowchart: Magnetic Disk 8">
            <a:extLst>
              <a:ext uri="{FF2B5EF4-FFF2-40B4-BE49-F238E27FC236}">
                <a16:creationId xmlns:a16="http://schemas.microsoft.com/office/drawing/2014/main" id="{83B505C5-E200-9446-9A1C-8FF15F597179}"/>
              </a:ext>
            </a:extLst>
          </p:cNvPr>
          <p:cNvSpPr/>
          <p:nvPr/>
        </p:nvSpPr>
        <p:spPr>
          <a:xfrm>
            <a:off x="6343651" y="844729"/>
            <a:ext cx="917515" cy="1091786"/>
          </a:xfrm>
          <a:prstGeom prst="flowChartMagneticDisk">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ight Arrow 14">
            <a:extLst>
              <a:ext uri="{FF2B5EF4-FFF2-40B4-BE49-F238E27FC236}">
                <a16:creationId xmlns:a16="http://schemas.microsoft.com/office/drawing/2014/main" id="{78752584-8D00-4B4A-BF3E-B91C805F1393}"/>
              </a:ext>
            </a:extLst>
          </p:cNvPr>
          <p:cNvSpPr/>
          <p:nvPr/>
        </p:nvSpPr>
        <p:spPr>
          <a:xfrm flipH="1">
            <a:off x="4944706" y="897656"/>
            <a:ext cx="1218394" cy="51253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pull</a:t>
            </a:r>
          </a:p>
        </p:txBody>
      </p:sp>
      <p:sp>
        <p:nvSpPr>
          <p:cNvPr id="17" name="TextBox 16">
            <a:extLst>
              <a:ext uri="{FF2B5EF4-FFF2-40B4-BE49-F238E27FC236}">
                <a16:creationId xmlns:a16="http://schemas.microsoft.com/office/drawing/2014/main" id="{B443526C-76C3-7647-8048-1D48EF4A0D25}"/>
              </a:ext>
            </a:extLst>
          </p:cNvPr>
          <p:cNvSpPr txBox="1"/>
          <p:nvPr/>
        </p:nvSpPr>
        <p:spPr>
          <a:xfrm>
            <a:off x="2286961" y="621557"/>
            <a:ext cx="1513299" cy="300082"/>
          </a:xfrm>
          <a:prstGeom prst="rect">
            <a:avLst/>
          </a:prstGeom>
          <a:noFill/>
          <a:ln>
            <a:solidFill>
              <a:schemeClr val="tx1"/>
            </a:solidFill>
          </a:ln>
        </p:spPr>
        <p:txBody>
          <a:bodyPr wrap="none" rtlCol="0">
            <a:spAutoFit/>
          </a:bodyPr>
          <a:lstStyle/>
          <a:p>
            <a:r>
              <a:rPr lang="en-US" sz="1350" dirty="0"/>
              <a:t>your local machine</a:t>
            </a:r>
          </a:p>
        </p:txBody>
      </p:sp>
      <p:sp>
        <p:nvSpPr>
          <p:cNvPr id="18" name="TextBox 17">
            <a:extLst>
              <a:ext uri="{FF2B5EF4-FFF2-40B4-BE49-F238E27FC236}">
                <a16:creationId xmlns:a16="http://schemas.microsoft.com/office/drawing/2014/main" id="{514A2030-5B56-9042-8262-82369793C0B7}"/>
              </a:ext>
            </a:extLst>
          </p:cNvPr>
          <p:cNvSpPr txBox="1"/>
          <p:nvPr/>
        </p:nvSpPr>
        <p:spPr>
          <a:xfrm>
            <a:off x="7514602" y="948526"/>
            <a:ext cx="1441749" cy="923330"/>
          </a:xfrm>
          <a:prstGeom prst="rect">
            <a:avLst/>
          </a:prstGeom>
          <a:noFill/>
          <a:ln>
            <a:solidFill>
              <a:schemeClr val="tx1"/>
            </a:solidFill>
          </a:ln>
        </p:spPr>
        <p:txBody>
          <a:bodyPr wrap="square" rtlCol="0">
            <a:spAutoFit/>
          </a:bodyPr>
          <a:lstStyle/>
          <a:p>
            <a:r>
              <a:rPr lang="en-US" sz="1350" dirty="0"/>
              <a:t>a server, somewhere on the internet, </a:t>
            </a:r>
            <a:r>
              <a:rPr lang="en-US" sz="1350" dirty="0" err="1"/>
              <a:t>eg</a:t>
            </a:r>
            <a:r>
              <a:rPr lang="en-US" sz="1350" dirty="0"/>
              <a:t>. github.com</a:t>
            </a:r>
          </a:p>
        </p:txBody>
      </p:sp>
      <p:sp>
        <p:nvSpPr>
          <p:cNvPr id="19" name="Bent-Up Arrow 18">
            <a:extLst>
              <a:ext uri="{FF2B5EF4-FFF2-40B4-BE49-F238E27FC236}">
                <a16:creationId xmlns:a16="http://schemas.microsoft.com/office/drawing/2014/main" id="{8A28AC6C-C8E1-074B-BBF5-BDAA418A1460}"/>
              </a:ext>
            </a:extLst>
          </p:cNvPr>
          <p:cNvSpPr/>
          <p:nvPr/>
        </p:nvSpPr>
        <p:spPr>
          <a:xfrm rot="16200000" flipH="1">
            <a:off x="3461605" y="2382557"/>
            <a:ext cx="1445537" cy="553454"/>
          </a:xfrm>
          <a:prstGeom prst="bentUpArrow">
            <a:avLst>
              <a:gd name="adj1" fmla="val 36663"/>
              <a:gd name="adj2" fmla="val 27452"/>
              <a:gd name="adj3" fmla="val 3450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pull</a:t>
            </a:r>
          </a:p>
        </p:txBody>
      </p:sp>
      <p:sp>
        <p:nvSpPr>
          <p:cNvPr id="16" name="Bent-Up Arrow 15">
            <a:extLst>
              <a:ext uri="{FF2B5EF4-FFF2-40B4-BE49-F238E27FC236}">
                <a16:creationId xmlns:a16="http://schemas.microsoft.com/office/drawing/2014/main" id="{C3BAFD3D-D39E-424B-87E5-9694E23F9EB9}"/>
              </a:ext>
            </a:extLst>
          </p:cNvPr>
          <p:cNvSpPr/>
          <p:nvPr/>
        </p:nvSpPr>
        <p:spPr>
          <a:xfrm>
            <a:off x="3968154" y="1901919"/>
            <a:ext cx="940314" cy="1840051"/>
          </a:xfrm>
          <a:prstGeom prst="bentUpArrow">
            <a:avLst>
              <a:gd name="adj1" fmla="val 27738"/>
              <a:gd name="adj2" fmla="val 21344"/>
              <a:gd name="adj3" fmla="val 32783"/>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commit</a:t>
            </a:r>
          </a:p>
        </p:txBody>
      </p:sp>
      <p:sp>
        <p:nvSpPr>
          <p:cNvPr id="21" name="Right Arrow 20">
            <a:extLst>
              <a:ext uri="{FF2B5EF4-FFF2-40B4-BE49-F238E27FC236}">
                <a16:creationId xmlns:a16="http://schemas.microsoft.com/office/drawing/2014/main" id="{F343DD10-A4B5-344F-87D6-B681039601DD}"/>
              </a:ext>
            </a:extLst>
          </p:cNvPr>
          <p:cNvSpPr/>
          <p:nvPr/>
        </p:nvSpPr>
        <p:spPr>
          <a:xfrm>
            <a:off x="5045358" y="1425309"/>
            <a:ext cx="1171575" cy="476610"/>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push</a:t>
            </a:r>
          </a:p>
        </p:txBody>
      </p:sp>
    </p:spTree>
    <p:extLst>
      <p:ext uri="{BB962C8B-B14F-4D97-AF65-F5344CB8AC3E}">
        <p14:creationId xmlns:p14="http://schemas.microsoft.com/office/powerpoint/2010/main" val="278262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B6981-238F-EB49-BEE8-A4722B45DB76}"/>
              </a:ext>
            </a:extLst>
          </p:cNvPr>
          <p:cNvSpPr>
            <a:spLocks noGrp="1"/>
          </p:cNvSpPr>
          <p:nvPr>
            <p:ph type="title"/>
          </p:nvPr>
        </p:nvSpPr>
        <p:spPr/>
        <p:txBody>
          <a:bodyPr/>
          <a:lstStyle/>
          <a:p>
            <a:r>
              <a:rPr lang="en-US" dirty="0"/>
              <a:t>Installing Git</a:t>
            </a:r>
          </a:p>
        </p:txBody>
      </p:sp>
      <p:sp>
        <p:nvSpPr>
          <p:cNvPr id="4" name="Rectangle 3">
            <a:extLst>
              <a:ext uri="{FF2B5EF4-FFF2-40B4-BE49-F238E27FC236}">
                <a16:creationId xmlns:a16="http://schemas.microsoft.com/office/drawing/2014/main" id="{D7DB309F-5746-2742-801A-6FCBD7F379BD}"/>
              </a:ext>
            </a:extLst>
          </p:cNvPr>
          <p:cNvSpPr/>
          <p:nvPr/>
        </p:nvSpPr>
        <p:spPr>
          <a:xfrm>
            <a:off x="548897" y="571501"/>
            <a:ext cx="4201791" cy="461665"/>
          </a:xfrm>
          <a:prstGeom prst="rect">
            <a:avLst/>
          </a:prstGeom>
        </p:spPr>
        <p:txBody>
          <a:bodyPr wrap="none">
            <a:spAutoFit/>
          </a:bodyPr>
          <a:lstStyle/>
          <a:p>
            <a:r>
              <a:rPr lang="en-US" sz="2400" dirty="0">
                <a:hlinkClick r:id="rId3"/>
              </a:rPr>
              <a:t>https://git-scm.com/downloads</a:t>
            </a:r>
            <a:r>
              <a:rPr lang="en-US" sz="2400" dirty="0"/>
              <a:t> </a:t>
            </a:r>
          </a:p>
        </p:txBody>
      </p:sp>
      <p:pic>
        <p:nvPicPr>
          <p:cNvPr id="5" name="Picture 4">
            <a:extLst>
              <a:ext uri="{FF2B5EF4-FFF2-40B4-BE49-F238E27FC236}">
                <a16:creationId xmlns:a16="http://schemas.microsoft.com/office/drawing/2014/main" id="{18626370-55EB-5B47-9CA9-2B7D5D4C054F}"/>
              </a:ext>
            </a:extLst>
          </p:cNvPr>
          <p:cNvPicPr>
            <a:picLocks noChangeAspect="1"/>
          </p:cNvPicPr>
          <p:nvPr/>
        </p:nvPicPr>
        <p:blipFill>
          <a:blip r:embed="rId4"/>
          <a:stretch>
            <a:fillRect/>
          </a:stretch>
        </p:blipFill>
        <p:spPr>
          <a:xfrm>
            <a:off x="4855833" y="654646"/>
            <a:ext cx="3756391" cy="2238356"/>
          </a:xfrm>
          <a:prstGeom prst="rect">
            <a:avLst/>
          </a:prstGeom>
        </p:spPr>
      </p:pic>
      <p:pic>
        <p:nvPicPr>
          <p:cNvPr id="6" name="Picture 5">
            <a:extLst>
              <a:ext uri="{FF2B5EF4-FFF2-40B4-BE49-F238E27FC236}">
                <a16:creationId xmlns:a16="http://schemas.microsoft.com/office/drawing/2014/main" id="{D797A9CE-B103-D744-AD71-25D86C787A1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726829" y="3854960"/>
            <a:ext cx="4305300" cy="350253"/>
          </a:xfrm>
          <a:prstGeom prst="rect">
            <a:avLst/>
          </a:prstGeom>
        </p:spPr>
      </p:pic>
      <p:sp>
        <p:nvSpPr>
          <p:cNvPr id="7" name="TextBox 6">
            <a:extLst>
              <a:ext uri="{FF2B5EF4-FFF2-40B4-BE49-F238E27FC236}">
                <a16:creationId xmlns:a16="http://schemas.microsoft.com/office/drawing/2014/main" id="{EA9CDC03-6875-4542-9497-B24F54E95272}"/>
              </a:ext>
            </a:extLst>
          </p:cNvPr>
          <p:cNvSpPr txBox="1"/>
          <p:nvPr/>
        </p:nvSpPr>
        <p:spPr>
          <a:xfrm>
            <a:off x="548897" y="3393295"/>
            <a:ext cx="4277005" cy="369332"/>
          </a:xfrm>
          <a:prstGeom prst="rect">
            <a:avLst/>
          </a:prstGeom>
          <a:noFill/>
        </p:spPr>
        <p:txBody>
          <a:bodyPr wrap="none" rtlCol="0">
            <a:spAutoFit/>
          </a:bodyPr>
          <a:lstStyle/>
          <a:p>
            <a:r>
              <a:rPr lang="en-US" dirty="0"/>
              <a:t>You can check whether you already have git</a:t>
            </a:r>
          </a:p>
        </p:txBody>
      </p:sp>
      <p:cxnSp>
        <p:nvCxnSpPr>
          <p:cNvPr id="9" name="Straight Connector 8">
            <a:extLst>
              <a:ext uri="{FF2B5EF4-FFF2-40B4-BE49-F238E27FC236}">
                <a16:creationId xmlns:a16="http://schemas.microsoft.com/office/drawing/2014/main" id="{C2B9C34C-12C4-E048-8464-07C6312C1A59}"/>
              </a:ext>
            </a:extLst>
          </p:cNvPr>
          <p:cNvCxnSpPr>
            <a:cxnSpLocks/>
          </p:cNvCxnSpPr>
          <p:nvPr/>
        </p:nvCxnSpPr>
        <p:spPr>
          <a:xfrm>
            <a:off x="5142641" y="4821129"/>
            <a:ext cx="1233475" cy="1"/>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E6D991AD-573D-A342-8142-1A9CDA31D5C5}"/>
              </a:ext>
            </a:extLst>
          </p:cNvPr>
          <p:cNvSpPr txBox="1"/>
          <p:nvPr/>
        </p:nvSpPr>
        <p:spPr>
          <a:xfrm>
            <a:off x="648182" y="4451797"/>
            <a:ext cx="7717562" cy="369332"/>
          </a:xfrm>
          <a:prstGeom prst="rect">
            <a:avLst/>
          </a:prstGeom>
          <a:noFill/>
        </p:spPr>
        <p:txBody>
          <a:bodyPr wrap="none" rtlCol="0">
            <a:spAutoFit/>
          </a:bodyPr>
          <a:lstStyle/>
          <a:p>
            <a:r>
              <a:rPr lang="en-US" dirty="0"/>
              <a:t>You better get the latest version. 1. install homebrew,  2. </a:t>
            </a:r>
            <a:r>
              <a:rPr lang="en-US" dirty="0">
                <a:latin typeface="Courier New" panose="02070309020205020404" pitchFamily="49" charset="0"/>
                <a:cs typeface="Courier New" panose="02070309020205020404" pitchFamily="49" charset="0"/>
              </a:rPr>
              <a:t>brew install git</a:t>
            </a:r>
          </a:p>
        </p:txBody>
      </p:sp>
    </p:spTree>
    <p:extLst>
      <p:ext uri="{BB962C8B-B14F-4D97-AF65-F5344CB8AC3E}">
        <p14:creationId xmlns:p14="http://schemas.microsoft.com/office/powerpoint/2010/main" val="3443944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D80A-5CEF-5E43-AE35-3F15661C5A02}"/>
              </a:ext>
            </a:extLst>
          </p:cNvPr>
          <p:cNvSpPr>
            <a:spLocks noGrp="1"/>
          </p:cNvSpPr>
          <p:nvPr>
            <p:ph type="title"/>
          </p:nvPr>
        </p:nvSpPr>
        <p:spPr/>
        <p:txBody>
          <a:bodyPr/>
          <a:lstStyle/>
          <a:p>
            <a:r>
              <a:rPr lang="en-US" dirty="0"/>
              <a:t>Step-1: Basic Configuration</a:t>
            </a:r>
          </a:p>
        </p:txBody>
      </p:sp>
      <p:sp>
        <p:nvSpPr>
          <p:cNvPr id="3" name="Content Placeholder 2">
            <a:extLst>
              <a:ext uri="{FF2B5EF4-FFF2-40B4-BE49-F238E27FC236}">
                <a16:creationId xmlns:a16="http://schemas.microsoft.com/office/drawing/2014/main" id="{C2A438BF-BEBD-F949-A948-92ED53D36A74}"/>
              </a:ext>
            </a:extLst>
          </p:cNvPr>
          <p:cNvSpPr>
            <a:spLocks noGrp="1"/>
          </p:cNvSpPr>
          <p:nvPr>
            <p:ph idx="1"/>
          </p:nvPr>
        </p:nvSpPr>
        <p:spPr>
          <a:xfrm>
            <a:off x="457200" y="732865"/>
            <a:ext cx="8229600" cy="4410635"/>
          </a:xfrm>
        </p:spPr>
        <p:txBody>
          <a:bodyPr>
            <a:normAutofit fontScale="92500" lnSpcReduction="10000"/>
          </a:bodyPr>
          <a:lstStyle/>
          <a:p>
            <a:pPr marL="0" indent="0">
              <a:buNone/>
            </a:pPr>
            <a:r>
              <a:rPr lang="en-US" sz="1800" dirty="0"/>
              <a:t>Open a terminal</a:t>
            </a:r>
          </a:p>
          <a:p>
            <a:pPr marL="0" indent="0">
              <a:buNone/>
            </a:pPr>
            <a:r>
              <a:rPr lang="en-US" sz="1800" dirty="0"/>
              <a:t>Tell git your name and email:</a:t>
            </a:r>
          </a:p>
          <a:p>
            <a:pPr marL="0" indent="0">
              <a:buNone/>
            </a:pPr>
            <a:r>
              <a:rPr lang="en-US" sz="1800" dirty="0">
                <a:latin typeface="Courier New" panose="02070309020205020404" pitchFamily="49" charset="0"/>
                <a:cs typeface="Courier New" panose="02070309020205020404" pitchFamily="49" charset="0"/>
              </a:rPr>
              <a:t>	git config --global </a:t>
            </a:r>
            <a:r>
              <a:rPr lang="en-US" sz="1800" dirty="0" err="1">
                <a:latin typeface="Courier New" panose="02070309020205020404" pitchFamily="49" charset="0"/>
                <a:cs typeface="Courier New" panose="02070309020205020404" pitchFamily="49" charset="0"/>
              </a:rPr>
              <a:t>user.name</a:t>
            </a:r>
            <a:r>
              <a:rPr lang="en-US" sz="1800" dirty="0">
                <a:latin typeface="Courier New" panose="02070309020205020404" pitchFamily="49" charset="0"/>
                <a:cs typeface="Courier New" panose="02070309020205020404" pitchFamily="49" charset="0"/>
              </a:rPr>
              <a:t> “Your Full Name”</a:t>
            </a:r>
          </a:p>
          <a:p>
            <a:pPr marL="0" indent="0">
              <a:buNone/>
            </a:pPr>
            <a:r>
              <a:rPr lang="en-US" sz="1800" dirty="0">
                <a:latin typeface="Courier New" panose="02070309020205020404" pitchFamily="49" charset="0"/>
                <a:cs typeface="Courier New" panose="02070309020205020404" pitchFamily="49" charset="0"/>
              </a:rPr>
              <a:t>	git config --global </a:t>
            </a:r>
            <a:r>
              <a:rPr lang="en-US" sz="1800" dirty="0" err="1">
                <a:latin typeface="Courier New" panose="02070309020205020404" pitchFamily="49" charset="0"/>
                <a:cs typeface="Courier New" panose="02070309020205020404" pitchFamily="49" charset="0"/>
              </a:rPr>
              <a:t>user.email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your_uni@umbc.edu</a:t>
            </a:r>
            <a:endParaRPr lang="en-US" sz="1800" dirty="0">
              <a:latin typeface="Courier New" panose="02070309020205020404" pitchFamily="49" charset="0"/>
              <a:cs typeface="Courier New" panose="02070309020205020404" pitchFamily="49" charset="0"/>
            </a:endParaRPr>
          </a:p>
          <a:p>
            <a:pPr marL="0" indent="0">
              <a:buNone/>
            </a:pPr>
            <a:r>
              <a:rPr lang="en-US" sz="1800" dirty="0"/>
              <a:t>You can set the default editor, e.g. </a:t>
            </a:r>
            <a:r>
              <a:rPr lang="en-US" sz="1800" dirty="0" err="1"/>
              <a:t>nano</a:t>
            </a:r>
            <a:r>
              <a:rPr lang="en-US" sz="1800" dirty="0"/>
              <a:t> or </a:t>
            </a:r>
            <a:r>
              <a:rPr lang="en-US" sz="1800" dirty="0" err="1"/>
              <a:t>pico</a:t>
            </a:r>
            <a:r>
              <a:rPr lang="en-US" sz="1800" dirty="0"/>
              <a:t> or whatever you have/like</a:t>
            </a:r>
          </a:p>
          <a:p>
            <a:pPr marL="0" indent="0">
              <a:buNone/>
            </a:pPr>
            <a:r>
              <a:rPr lang="en-US" sz="1800" dirty="0"/>
              <a:t>	</a:t>
            </a:r>
            <a:r>
              <a:rPr lang="en-US" sz="1800" dirty="0">
                <a:latin typeface="Courier New" panose="02070309020205020404" pitchFamily="49" charset="0"/>
                <a:cs typeface="Courier New" panose="02070309020205020404" pitchFamily="49" charset="0"/>
              </a:rPr>
              <a:t>git config --global </a:t>
            </a:r>
            <a:r>
              <a:rPr lang="en-US" sz="1800" dirty="0" err="1">
                <a:latin typeface="Courier New" panose="02070309020205020404" pitchFamily="49" charset="0"/>
                <a:cs typeface="Courier New" panose="02070309020205020404" pitchFamily="49" charset="0"/>
              </a:rPr>
              <a:t>core.editor</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nano</a:t>
            </a:r>
            <a:endParaRPr lang="en-US" sz="1800" dirty="0">
              <a:latin typeface="Courier New" panose="02070309020205020404" pitchFamily="49" charset="0"/>
              <a:cs typeface="Courier New" panose="02070309020205020404" pitchFamily="49" charset="0"/>
            </a:endParaRPr>
          </a:p>
          <a:p>
            <a:pPr marL="0" indent="0">
              <a:buNone/>
            </a:pPr>
            <a:r>
              <a:rPr lang="en-US" sz="1900" dirty="0">
                <a:latin typeface="Courier New" panose="02070309020205020404" pitchFamily="49" charset="0"/>
                <a:cs typeface="Courier New" panose="02070309020205020404" pitchFamily="49" charset="0"/>
              </a:rPr>
              <a:t>	git config --global </a:t>
            </a:r>
            <a:r>
              <a:rPr lang="en-US" sz="1900" dirty="0" err="1">
                <a:latin typeface="Courier New" panose="02070309020205020404" pitchFamily="49" charset="0"/>
                <a:cs typeface="Courier New" panose="02070309020205020404" pitchFamily="49" charset="0"/>
              </a:rPr>
              <a:t>content.editor</a:t>
            </a: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pico</a:t>
            </a:r>
            <a:r>
              <a:rPr lang="en-US" sz="1900" dirty="0">
                <a:latin typeface="Courier New" panose="02070309020205020404" pitchFamily="49" charset="0"/>
                <a:cs typeface="Courier New" panose="02070309020205020404" pitchFamily="49" charset="0"/>
              </a:rPr>
              <a:t> -w"</a:t>
            </a:r>
          </a:p>
          <a:p>
            <a:pPr marL="0" indent="0">
              <a:buNone/>
            </a:pPr>
            <a:r>
              <a:rPr lang="en-US" sz="1800" dirty="0"/>
              <a:t>You can set </a:t>
            </a:r>
            <a:r>
              <a:rPr lang="en-US" sz="1800" b="1" dirty="0"/>
              <a:t>main</a:t>
            </a:r>
            <a:r>
              <a:rPr lang="en-US" sz="1800" dirty="0"/>
              <a:t> as the default branch name do:</a:t>
            </a:r>
          </a:p>
          <a:p>
            <a:pPr marL="0" indent="0">
              <a:buNone/>
            </a:pPr>
            <a:r>
              <a:rPr lang="en-US" sz="1800" dirty="0"/>
              <a:t>	</a:t>
            </a:r>
            <a:r>
              <a:rPr lang="en-US" sz="1800" dirty="0">
                <a:latin typeface="Courier New" panose="02070309020205020404" pitchFamily="49" charset="0"/>
                <a:cs typeface="Courier New" panose="02070309020205020404" pitchFamily="49" charset="0"/>
              </a:rPr>
              <a:t>git config --global </a:t>
            </a:r>
            <a:r>
              <a:rPr lang="en-US" sz="1800" dirty="0" err="1">
                <a:latin typeface="Courier New" panose="02070309020205020404" pitchFamily="49" charset="0"/>
                <a:cs typeface="Courier New" panose="02070309020205020404" pitchFamily="49" charset="0"/>
              </a:rPr>
              <a:t>init.defaultBranch</a:t>
            </a:r>
            <a:r>
              <a:rPr lang="en-US" sz="1800" dirty="0">
                <a:latin typeface="Courier New" panose="02070309020205020404" pitchFamily="49" charset="0"/>
                <a:cs typeface="Courier New" panose="02070309020205020404" pitchFamily="49" charset="0"/>
              </a:rPr>
              <a:t> main</a:t>
            </a:r>
          </a:p>
          <a:p>
            <a:pPr marL="0" indent="0">
              <a:buNone/>
            </a:pPr>
            <a:endParaRPr lang="en-US" sz="1800" dirty="0"/>
          </a:p>
          <a:p>
            <a:pPr marL="0" indent="0">
              <a:buNone/>
            </a:pPr>
            <a:r>
              <a:rPr lang="en-US" sz="1800" dirty="0"/>
              <a:t>You only have to do this once. You can make changes later, if you want</a:t>
            </a:r>
          </a:p>
          <a:p>
            <a:pPr marL="0" indent="0">
              <a:buNone/>
            </a:pPr>
            <a:endParaRPr lang="en-US" sz="1800" dirty="0"/>
          </a:p>
          <a:p>
            <a:pPr marL="0" indent="0">
              <a:buNone/>
            </a:pPr>
            <a:r>
              <a:rPr lang="en-US" sz="1800" dirty="0"/>
              <a:t>To check the current configuration</a:t>
            </a:r>
          </a:p>
          <a:p>
            <a:pPr marL="0" indent="0">
              <a:buNone/>
            </a:pPr>
            <a:r>
              <a:rPr lang="en-US" sz="1900" dirty="0">
                <a:latin typeface="Courier New" panose="02070309020205020404" pitchFamily="49" charset="0"/>
                <a:cs typeface="Courier New" panose="02070309020205020404" pitchFamily="49" charset="0"/>
              </a:rPr>
              <a:t>	git config --list</a:t>
            </a:r>
          </a:p>
        </p:txBody>
      </p:sp>
    </p:spTree>
    <p:extLst>
      <p:ext uri="{BB962C8B-B14F-4D97-AF65-F5344CB8AC3E}">
        <p14:creationId xmlns:p14="http://schemas.microsoft.com/office/powerpoint/2010/main" val="880160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9B7ED-6009-FB43-BB6F-571825816BBC}"/>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ECE4ED59-14E9-9841-AF3E-C51AF868AEF3}"/>
              </a:ext>
            </a:extLst>
          </p:cNvPr>
          <p:cNvPicPr>
            <a:picLocks noChangeAspect="1"/>
          </p:cNvPicPr>
          <p:nvPr/>
        </p:nvPicPr>
        <p:blipFill>
          <a:blip r:embed="rId2"/>
          <a:stretch>
            <a:fillRect/>
          </a:stretch>
        </p:blipFill>
        <p:spPr>
          <a:xfrm>
            <a:off x="1250140" y="934613"/>
            <a:ext cx="4813300" cy="838200"/>
          </a:xfrm>
          <a:prstGeom prst="rect">
            <a:avLst/>
          </a:prstGeom>
        </p:spPr>
      </p:pic>
      <p:sp>
        <p:nvSpPr>
          <p:cNvPr id="6" name="TextBox 5">
            <a:extLst>
              <a:ext uri="{FF2B5EF4-FFF2-40B4-BE49-F238E27FC236}">
                <a16:creationId xmlns:a16="http://schemas.microsoft.com/office/drawing/2014/main" id="{C2AEBE16-80EF-9C41-B1CC-EB74647AC487}"/>
              </a:ext>
            </a:extLst>
          </p:cNvPr>
          <p:cNvSpPr txBox="1"/>
          <p:nvPr/>
        </p:nvSpPr>
        <p:spPr>
          <a:xfrm>
            <a:off x="763929" y="2523281"/>
            <a:ext cx="3127779" cy="2308324"/>
          </a:xfrm>
          <a:prstGeom prst="rect">
            <a:avLst/>
          </a:prstGeom>
          <a:noFill/>
        </p:spPr>
        <p:txBody>
          <a:bodyPr wrap="none" rtlCol="0">
            <a:spAutoFit/>
          </a:bodyPr>
          <a:lstStyle/>
          <a:p>
            <a:r>
              <a:rPr lang="en-US" b="1" dirty="0"/>
              <a:t>Getting Help</a:t>
            </a:r>
          </a:p>
          <a:p>
            <a:endParaRPr lang="en-US" dirty="0"/>
          </a:p>
          <a:p>
            <a:r>
              <a:rPr lang="en-US" dirty="0">
                <a:latin typeface="Courier New" panose="02070309020205020404" pitchFamily="49" charset="0"/>
                <a:cs typeface="Courier New" panose="02070309020205020404" pitchFamily="49" charset="0"/>
              </a:rPr>
              <a:t>	git help &lt;verb&gt; </a:t>
            </a:r>
          </a:p>
          <a:p>
            <a:r>
              <a:rPr lang="en-US" dirty="0">
                <a:latin typeface="Courier New" panose="02070309020205020404" pitchFamily="49" charset="0"/>
                <a:cs typeface="Courier New" panose="02070309020205020404" pitchFamily="49" charset="0"/>
              </a:rPr>
              <a:t>	git &lt;verb&gt; --help </a:t>
            </a:r>
          </a:p>
          <a:p>
            <a:r>
              <a:rPr lang="en-US" dirty="0">
                <a:latin typeface="Courier New" panose="02070309020205020404" pitchFamily="49" charset="0"/>
                <a:cs typeface="Courier New" panose="02070309020205020404" pitchFamily="49" charset="0"/>
              </a:rPr>
              <a:t>	man git-&lt;verb&gt;</a:t>
            </a:r>
          </a:p>
          <a:p>
            <a:endParaRPr lang="en-US" dirty="0"/>
          </a:p>
          <a:p>
            <a:r>
              <a:rPr lang="en-US" dirty="0"/>
              <a:t>For example</a:t>
            </a:r>
          </a:p>
          <a:p>
            <a:r>
              <a:rPr lang="en-US" dirty="0">
                <a:latin typeface="Courier New" panose="02070309020205020404" pitchFamily="49" charset="0"/>
                <a:cs typeface="Courier New" panose="02070309020205020404" pitchFamily="49" charset="0"/>
              </a:rPr>
              <a:t>	git help config</a:t>
            </a:r>
          </a:p>
        </p:txBody>
      </p:sp>
    </p:spTree>
    <p:extLst>
      <p:ext uri="{BB962C8B-B14F-4D97-AF65-F5344CB8AC3E}">
        <p14:creationId xmlns:p14="http://schemas.microsoft.com/office/powerpoint/2010/main" val="2508392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1AA0-BB6B-7C41-86AF-569B9CCE2D37}"/>
              </a:ext>
            </a:extLst>
          </p:cNvPr>
          <p:cNvSpPr>
            <a:spLocks noGrp="1"/>
          </p:cNvSpPr>
          <p:nvPr>
            <p:ph type="title"/>
          </p:nvPr>
        </p:nvSpPr>
        <p:spPr/>
        <p:txBody>
          <a:bodyPr/>
          <a:lstStyle/>
          <a:p>
            <a:r>
              <a:rPr lang="en-US" dirty="0"/>
              <a:t>Make</a:t>
            </a:r>
          </a:p>
        </p:txBody>
      </p:sp>
      <p:sp>
        <p:nvSpPr>
          <p:cNvPr id="3" name="Content Placeholder 2">
            <a:extLst>
              <a:ext uri="{FF2B5EF4-FFF2-40B4-BE49-F238E27FC236}">
                <a16:creationId xmlns:a16="http://schemas.microsoft.com/office/drawing/2014/main" id="{F9A0F744-6E6D-7544-9C8E-F9F290676F8E}"/>
              </a:ext>
            </a:extLst>
          </p:cNvPr>
          <p:cNvSpPr>
            <a:spLocks noGrp="1"/>
          </p:cNvSpPr>
          <p:nvPr>
            <p:ph idx="1"/>
          </p:nvPr>
        </p:nvSpPr>
        <p:spPr>
          <a:xfrm>
            <a:off x="457200" y="732865"/>
            <a:ext cx="8229600" cy="4189769"/>
          </a:xfrm>
        </p:spPr>
        <p:txBody>
          <a:bodyPr>
            <a:normAutofit/>
          </a:bodyPr>
          <a:lstStyle/>
          <a:p>
            <a:r>
              <a:rPr lang="en-US" sz="2400" dirty="0"/>
              <a:t>Make is a versatile tool which can run commands</a:t>
            </a:r>
          </a:p>
          <a:p>
            <a:endParaRPr lang="en-US" sz="2400" dirty="0"/>
          </a:p>
          <a:p>
            <a:endParaRPr lang="en-US" sz="2400" dirty="0"/>
          </a:p>
          <a:p>
            <a:r>
              <a:rPr lang="en-US" sz="2400" dirty="0"/>
              <a:t>Some examples</a:t>
            </a:r>
          </a:p>
          <a:p>
            <a:pPr lvl="1"/>
            <a:r>
              <a:rPr lang="en-US" sz="2000" dirty="0"/>
              <a:t>Compile source code into executable programs or libraries</a:t>
            </a:r>
          </a:p>
          <a:p>
            <a:pPr lvl="1"/>
            <a:r>
              <a:rPr lang="en-US" sz="2000" dirty="0"/>
              <a:t>Run scripts on data files to get summaries or plots </a:t>
            </a:r>
          </a:p>
          <a:p>
            <a:pPr lvl="1"/>
            <a:r>
              <a:rPr lang="en-US" sz="2000" dirty="0"/>
              <a:t>Parse and combine text files and plots to create paper</a:t>
            </a:r>
          </a:p>
          <a:p>
            <a:r>
              <a:rPr lang="en-US" sz="2400" dirty="0"/>
              <a:t>Make is designed so as to only update files when they need to be. It tracks the dependencies between files it creates and files used to create them. </a:t>
            </a:r>
          </a:p>
          <a:p>
            <a:endParaRPr lang="en-US" sz="2400" dirty="0"/>
          </a:p>
        </p:txBody>
      </p:sp>
      <p:graphicFrame>
        <p:nvGraphicFramePr>
          <p:cNvPr id="4" name="Diagram 3">
            <a:extLst>
              <a:ext uri="{FF2B5EF4-FFF2-40B4-BE49-F238E27FC236}">
                <a16:creationId xmlns:a16="http://schemas.microsoft.com/office/drawing/2014/main" id="{FACD9BF4-8BC1-C640-8C84-A93920FFDB13}"/>
              </a:ext>
            </a:extLst>
          </p:cNvPr>
          <p:cNvGraphicFramePr/>
          <p:nvPr>
            <p:extLst>
              <p:ext uri="{D42A27DB-BD31-4B8C-83A1-F6EECF244321}">
                <p14:modId xmlns:p14="http://schemas.microsoft.com/office/powerpoint/2010/main" val="1015441067"/>
              </p:ext>
            </p:extLst>
          </p:nvPr>
        </p:nvGraphicFramePr>
        <p:xfrm>
          <a:off x="1524000" y="1230659"/>
          <a:ext cx="6096000" cy="708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3193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BA59-DC4B-B24C-86C6-BCC7D7A493BB}"/>
              </a:ext>
            </a:extLst>
          </p:cNvPr>
          <p:cNvSpPr>
            <a:spLocks noGrp="1"/>
          </p:cNvSpPr>
          <p:nvPr>
            <p:ph type="title"/>
          </p:nvPr>
        </p:nvSpPr>
        <p:spPr/>
        <p:txBody>
          <a:bodyPr/>
          <a:lstStyle/>
          <a:p>
            <a:r>
              <a:rPr lang="en-US" b="1" dirty="0"/>
              <a:t>Getting a Git Repository</a:t>
            </a:r>
            <a:endParaRPr lang="en-US" dirty="0"/>
          </a:p>
        </p:txBody>
      </p:sp>
      <p:sp>
        <p:nvSpPr>
          <p:cNvPr id="3" name="Content Placeholder 2">
            <a:extLst>
              <a:ext uri="{FF2B5EF4-FFF2-40B4-BE49-F238E27FC236}">
                <a16:creationId xmlns:a16="http://schemas.microsoft.com/office/drawing/2014/main" id="{5891B860-C3A0-C042-B46D-1EC286924A82}"/>
              </a:ext>
            </a:extLst>
          </p:cNvPr>
          <p:cNvSpPr>
            <a:spLocks noGrp="1"/>
          </p:cNvSpPr>
          <p:nvPr>
            <p:ph idx="1"/>
          </p:nvPr>
        </p:nvSpPr>
        <p:spPr/>
        <p:txBody>
          <a:bodyPr/>
          <a:lstStyle/>
          <a:p>
            <a:pPr marL="0" indent="0">
              <a:buNone/>
            </a:pPr>
            <a:r>
              <a:rPr lang="en-US" dirty="0"/>
              <a:t>You typically obtain a Git repository in one of two ways:</a:t>
            </a:r>
          </a:p>
          <a:p>
            <a:pPr marL="457200" indent="-457200">
              <a:buFont typeface="+mj-lt"/>
              <a:buAutoNum type="arabicPeriod"/>
            </a:pPr>
            <a:r>
              <a:rPr lang="en-US" dirty="0"/>
              <a:t>You can take a local directory that is currently not under version control, and turn it into a Git repository, or</a:t>
            </a:r>
          </a:p>
          <a:p>
            <a:pPr marL="457200" indent="-457200">
              <a:buFont typeface="+mj-lt"/>
              <a:buAutoNum type="arabicPeriod"/>
            </a:pPr>
            <a:r>
              <a:rPr lang="en-US" dirty="0"/>
              <a:t>You can </a:t>
            </a:r>
            <a:r>
              <a:rPr lang="en-US" b="1" dirty="0"/>
              <a:t>clone</a:t>
            </a:r>
            <a:r>
              <a:rPr lang="en-US" dirty="0"/>
              <a:t> an existing Git repository from elsewhere.</a:t>
            </a:r>
          </a:p>
          <a:p>
            <a:pPr marL="0" indent="0">
              <a:buNone/>
            </a:pPr>
            <a:r>
              <a:rPr lang="en-US" dirty="0"/>
              <a:t>In either case, you end up with a Git repository on your local machine, ready for work.</a:t>
            </a:r>
          </a:p>
          <a:p>
            <a:pPr marL="0" indent="0">
              <a:buNone/>
            </a:pPr>
            <a:endParaRPr lang="en-US" dirty="0"/>
          </a:p>
        </p:txBody>
      </p:sp>
      <p:sp>
        <p:nvSpPr>
          <p:cNvPr id="4" name="Rectangle 3">
            <a:extLst>
              <a:ext uri="{FF2B5EF4-FFF2-40B4-BE49-F238E27FC236}">
                <a16:creationId xmlns:a16="http://schemas.microsoft.com/office/drawing/2014/main" id="{57D99EF6-A23C-7D4E-8B5F-3AE01D36DC70}"/>
              </a:ext>
            </a:extLst>
          </p:cNvPr>
          <p:cNvSpPr/>
          <p:nvPr/>
        </p:nvSpPr>
        <p:spPr>
          <a:xfrm>
            <a:off x="443752" y="3394295"/>
            <a:ext cx="8681012" cy="1569660"/>
          </a:xfrm>
          <a:prstGeom prst="rect">
            <a:avLst/>
          </a:prstGeom>
        </p:spPr>
        <p:txBody>
          <a:bodyPr wrap="square">
            <a:spAutoFit/>
          </a:bodyPr>
          <a:lstStyle/>
          <a:p>
            <a:r>
              <a:rPr lang="en-US" sz="2400" dirty="0"/>
              <a:t>For the first approach, we’ll use </a:t>
            </a:r>
          </a:p>
          <a:p>
            <a:r>
              <a:rPr lang="en-US" sz="2400" dirty="0">
                <a:latin typeface="Courier New" panose="02070309020205020404" pitchFamily="49" charset="0"/>
                <a:cs typeface="Courier New" panose="02070309020205020404" pitchFamily="49" charset="0"/>
              </a:rPr>
              <a:t>git </a:t>
            </a:r>
            <a:r>
              <a:rPr lang="en-US" sz="2400" dirty="0" err="1">
                <a:latin typeface="Courier New" panose="02070309020205020404" pitchFamily="49" charset="0"/>
                <a:cs typeface="Courier New" panose="02070309020205020404" pitchFamily="49" charset="0"/>
              </a:rPr>
              <a:t>init</a:t>
            </a:r>
            <a:r>
              <a:rPr lang="en-US" sz="2400" dirty="0"/>
              <a:t>	- this initiates a git repository in the current folder</a:t>
            </a:r>
          </a:p>
          <a:p>
            <a:r>
              <a:rPr lang="en-US" sz="2400" dirty="0"/>
              <a:t>May take a while. Check the directory with </a:t>
            </a:r>
            <a:r>
              <a:rPr lang="en-US" sz="2400" dirty="0">
                <a:latin typeface="Courier New" panose="02070309020205020404" pitchFamily="49" charset="0"/>
                <a:cs typeface="Courier New" panose="02070309020205020404" pitchFamily="49" charset="0"/>
              </a:rPr>
              <a:t>ls –a</a:t>
            </a:r>
          </a:p>
          <a:p>
            <a:r>
              <a:rPr lang="en-US" sz="2400" dirty="0">
                <a:cs typeface="Courier New" panose="02070309020205020404" pitchFamily="49" charset="0"/>
              </a:rPr>
              <a:t>But let’s see the 2</a:t>
            </a:r>
            <a:r>
              <a:rPr lang="en-US" sz="2400" baseline="30000" dirty="0">
                <a:cs typeface="Courier New" panose="02070309020205020404" pitchFamily="49" charset="0"/>
              </a:rPr>
              <a:t>nd</a:t>
            </a:r>
            <a:r>
              <a:rPr lang="en-US" sz="2400" dirty="0">
                <a:cs typeface="Courier New" panose="02070309020205020404" pitchFamily="49" charset="0"/>
              </a:rPr>
              <a:t> approach</a:t>
            </a:r>
          </a:p>
        </p:txBody>
      </p:sp>
    </p:spTree>
    <p:extLst>
      <p:ext uri="{BB962C8B-B14F-4D97-AF65-F5344CB8AC3E}">
        <p14:creationId xmlns:p14="http://schemas.microsoft.com/office/powerpoint/2010/main" val="1421813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B28A3-6659-214E-B4CD-9213AF5C31D7}"/>
              </a:ext>
            </a:extLst>
          </p:cNvPr>
          <p:cNvSpPr>
            <a:spLocks noGrp="1"/>
          </p:cNvSpPr>
          <p:nvPr>
            <p:ph type="title"/>
          </p:nvPr>
        </p:nvSpPr>
        <p:spPr/>
        <p:txBody>
          <a:bodyPr/>
          <a:lstStyle/>
          <a:p>
            <a:r>
              <a:rPr lang="en-US" dirty="0"/>
              <a:t>GitHub</a:t>
            </a:r>
          </a:p>
        </p:txBody>
      </p:sp>
      <p:sp>
        <p:nvSpPr>
          <p:cNvPr id="3" name="Content Placeholder 2">
            <a:extLst>
              <a:ext uri="{FF2B5EF4-FFF2-40B4-BE49-F238E27FC236}">
                <a16:creationId xmlns:a16="http://schemas.microsoft.com/office/drawing/2014/main" id="{F733F80E-AC77-E642-9576-0DDA8E25C5C2}"/>
              </a:ext>
            </a:extLst>
          </p:cNvPr>
          <p:cNvSpPr>
            <a:spLocks noGrp="1"/>
          </p:cNvSpPr>
          <p:nvPr>
            <p:ph idx="1"/>
          </p:nvPr>
        </p:nvSpPr>
        <p:spPr/>
        <p:txBody>
          <a:bodyPr/>
          <a:lstStyle/>
          <a:p>
            <a:r>
              <a:rPr lang="en-US" dirty="0"/>
              <a:t>In order to have an example, I created an empty repo on my </a:t>
            </a:r>
            <a:r>
              <a:rPr lang="en-US" dirty="0" err="1"/>
              <a:t>github</a:t>
            </a:r>
            <a:r>
              <a:rPr lang="en-US" dirty="0"/>
              <a:t> repo</a:t>
            </a:r>
          </a:p>
          <a:p>
            <a:pPr marL="0" indent="0">
              <a:buNone/>
            </a:pPr>
            <a:endParaRPr lang="en-US" dirty="0"/>
          </a:p>
          <a:p>
            <a:r>
              <a:rPr lang="en-US" dirty="0"/>
              <a:t>Even though it is empty, let’s clone it to get a copy</a:t>
            </a:r>
          </a:p>
        </p:txBody>
      </p:sp>
      <p:sp>
        <p:nvSpPr>
          <p:cNvPr id="4" name="Rectangle 3">
            <a:extLst>
              <a:ext uri="{FF2B5EF4-FFF2-40B4-BE49-F238E27FC236}">
                <a16:creationId xmlns:a16="http://schemas.microsoft.com/office/drawing/2014/main" id="{6010B25D-4CDC-9641-B78A-E5FD94653690}"/>
              </a:ext>
            </a:extLst>
          </p:cNvPr>
          <p:cNvSpPr/>
          <p:nvPr/>
        </p:nvSpPr>
        <p:spPr>
          <a:xfrm>
            <a:off x="2883845" y="1501454"/>
            <a:ext cx="4021037" cy="369332"/>
          </a:xfrm>
          <a:prstGeom prst="rect">
            <a:avLst/>
          </a:prstGeom>
        </p:spPr>
        <p:txBody>
          <a:bodyPr wrap="none">
            <a:spAutoFit/>
          </a:bodyPr>
          <a:lstStyle/>
          <a:p>
            <a:r>
              <a:rPr lang="en-US" dirty="0"/>
              <a:t>https://</a:t>
            </a:r>
            <a:r>
              <a:rPr lang="en-US" dirty="0" err="1"/>
              <a:t>github.com</a:t>
            </a:r>
            <a:r>
              <a:rPr lang="en-US" dirty="0"/>
              <a:t>/</a:t>
            </a:r>
            <a:r>
              <a:rPr lang="en-US" dirty="0" err="1"/>
              <a:t>simsekergun</a:t>
            </a:r>
            <a:r>
              <a:rPr lang="en-US" dirty="0"/>
              <a:t>/</a:t>
            </a:r>
            <a:r>
              <a:rPr lang="en-US" dirty="0" err="1"/>
              <a:t>git_test</a:t>
            </a:r>
            <a:endParaRPr lang="en-US" dirty="0"/>
          </a:p>
        </p:txBody>
      </p:sp>
      <p:sp>
        <p:nvSpPr>
          <p:cNvPr id="5" name="Rectangle 4">
            <a:extLst>
              <a:ext uri="{FF2B5EF4-FFF2-40B4-BE49-F238E27FC236}">
                <a16:creationId xmlns:a16="http://schemas.microsoft.com/office/drawing/2014/main" id="{105F95FD-7753-284E-B884-41AC9B6396D0}"/>
              </a:ext>
            </a:extLst>
          </p:cNvPr>
          <p:cNvSpPr/>
          <p:nvPr/>
        </p:nvSpPr>
        <p:spPr>
          <a:xfrm>
            <a:off x="1001210" y="2492528"/>
            <a:ext cx="8229600" cy="369332"/>
          </a:xfrm>
          <a:prstGeom prst="rect">
            <a:avLst/>
          </a:prstGeom>
        </p:spPr>
        <p:txBody>
          <a:bodyPr wrap="square">
            <a:spAutoFit/>
          </a:bodyPr>
          <a:lstStyle/>
          <a:p>
            <a:r>
              <a:rPr lang="en-US" dirty="0">
                <a:latin typeface="Courier" pitchFamily="2" charset="0"/>
              </a:rPr>
              <a:t>git clone https://</a:t>
            </a:r>
            <a:r>
              <a:rPr lang="en-US" dirty="0" err="1">
                <a:latin typeface="Courier" pitchFamily="2" charset="0"/>
              </a:rPr>
              <a:t>github.com</a:t>
            </a:r>
            <a:r>
              <a:rPr lang="en-US" dirty="0">
                <a:latin typeface="Courier" pitchFamily="2" charset="0"/>
              </a:rPr>
              <a:t>/</a:t>
            </a:r>
            <a:r>
              <a:rPr lang="en-US" dirty="0" err="1">
                <a:latin typeface="Courier" pitchFamily="2" charset="0"/>
              </a:rPr>
              <a:t>simsekergun</a:t>
            </a:r>
            <a:r>
              <a:rPr lang="en-US" dirty="0">
                <a:latin typeface="Courier" pitchFamily="2" charset="0"/>
              </a:rPr>
              <a:t>/</a:t>
            </a:r>
            <a:r>
              <a:rPr lang="en-US" dirty="0" err="1">
                <a:latin typeface="Courier" pitchFamily="2" charset="0"/>
              </a:rPr>
              <a:t>git_test.git</a:t>
            </a:r>
            <a:endParaRPr lang="en-US" dirty="0">
              <a:effectLst/>
              <a:latin typeface="Courier" pitchFamily="2" charset="0"/>
            </a:endParaRPr>
          </a:p>
        </p:txBody>
      </p:sp>
      <p:pic>
        <p:nvPicPr>
          <p:cNvPr id="7" name="Picture 6">
            <a:extLst>
              <a:ext uri="{FF2B5EF4-FFF2-40B4-BE49-F238E27FC236}">
                <a16:creationId xmlns:a16="http://schemas.microsoft.com/office/drawing/2014/main" id="{A941DE72-3CB6-8942-BE44-E2845AD87308}"/>
              </a:ext>
            </a:extLst>
          </p:cNvPr>
          <p:cNvPicPr>
            <a:picLocks noChangeAspect="1"/>
          </p:cNvPicPr>
          <p:nvPr/>
        </p:nvPicPr>
        <p:blipFill>
          <a:blip r:embed="rId2"/>
          <a:stretch>
            <a:fillRect/>
          </a:stretch>
        </p:blipFill>
        <p:spPr>
          <a:xfrm>
            <a:off x="0" y="3040269"/>
            <a:ext cx="9144000" cy="1243484"/>
          </a:xfrm>
          <a:prstGeom prst="rect">
            <a:avLst/>
          </a:prstGeom>
        </p:spPr>
      </p:pic>
      <p:pic>
        <p:nvPicPr>
          <p:cNvPr id="9" name="Picture 8">
            <a:extLst>
              <a:ext uri="{FF2B5EF4-FFF2-40B4-BE49-F238E27FC236}">
                <a16:creationId xmlns:a16="http://schemas.microsoft.com/office/drawing/2014/main" id="{897BEB40-4F64-AA44-8389-8DC6A303C9BE}"/>
              </a:ext>
            </a:extLst>
          </p:cNvPr>
          <p:cNvPicPr>
            <a:picLocks noChangeAspect="1"/>
          </p:cNvPicPr>
          <p:nvPr/>
        </p:nvPicPr>
        <p:blipFill>
          <a:blip r:embed="rId3"/>
          <a:stretch>
            <a:fillRect/>
          </a:stretch>
        </p:blipFill>
        <p:spPr>
          <a:xfrm>
            <a:off x="1504245" y="4548690"/>
            <a:ext cx="3937000" cy="393700"/>
          </a:xfrm>
          <a:prstGeom prst="rect">
            <a:avLst/>
          </a:prstGeom>
        </p:spPr>
      </p:pic>
    </p:spTree>
    <p:extLst>
      <p:ext uri="{BB962C8B-B14F-4D97-AF65-F5344CB8AC3E}">
        <p14:creationId xmlns:p14="http://schemas.microsoft.com/office/powerpoint/2010/main" val="2828825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8225B-F3CA-BC48-BA53-B67813AE1382}"/>
              </a:ext>
            </a:extLst>
          </p:cNvPr>
          <p:cNvSpPr>
            <a:spLocks noGrp="1"/>
          </p:cNvSpPr>
          <p:nvPr>
            <p:ph type="title"/>
          </p:nvPr>
        </p:nvSpPr>
        <p:spPr/>
        <p:txBody>
          <a:bodyPr/>
          <a:lstStyle/>
          <a:p>
            <a:r>
              <a:rPr lang="en-US" b="1" dirty="0"/>
              <a:t>Checking the Status of Your Files</a:t>
            </a:r>
            <a:endParaRPr lang="en-US" dirty="0"/>
          </a:p>
        </p:txBody>
      </p:sp>
      <p:sp>
        <p:nvSpPr>
          <p:cNvPr id="3" name="Content Placeholder 2">
            <a:extLst>
              <a:ext uri="{FF2B5EF4-FFF2-40B4-BE49-F238E27FC236}">
                <a16:creationId xmlns:a16="http://schemas.microsoft.com/office/drawing/2014/main" id="{B6C51092-08AA-934F-9F56-C667109DF647}"/>
              </a:ext>
            </a:extLst>
          </p:cNvPr>
          <p:cNvSpPr>
            <a:spLocks noGrp="1"/>
          </p:cNvSpPr>
          <p:nvPr>
            <p:ph idx="1"/>
          </p:nvPr>
        </p:nvSpPr>
        <p:spPr/>
        <p:txBody>
          <a:bodyPr>
            <a:normAutofit lnSpcReduction="10000"/>
          </a:bodyPr>
          <a:lstStyle/>
          <a:p>
            <a:pPr marL="0" indent="0">
              <a:buNone/>
            </a:pPr>
            <a:r>
              <a:rPr lang="en-US" dirty="0"/>
              <a:t>The main tool you use to determine which files are in which state is the </a:t>
            </a:r>
            <a:r>
              <a:rPr lang="en-US" dirty="0">
                <a:latin typeface="Courier New" panose="02070309020205020404" pitchFamily="49" charset="0"/>
                <a:cs typeface="Courier New" panose="02070309020205020404" pitchFamily="49" charset="0"/>
              </a:rPr>
              <a:t>git status</a:t>
            </a:r>
            <a:r>
              <a:rPr lang="en-US" dirty="0"/>
              <a:t> command. If you run this command directly after a clone, you should see something like this: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This means you have a clean working directory; in other words, none of your tracked files are modified.</a:t>
            </a:r>
          </a:p>
        </p:txBody>
      </p:sp>
      <p:pic>
        <p:nvPicPr>
          <p:cNvPr id="4" name="Picture 3">
            <a:extLst>
              <a:ext uri="{FF2B5EF4-FFF2-40B4-BE49-F238E27FC236}">
                <a16:creationId xmlns:a16="http://schemas.microsoft.com/office/drawing/2014/main" id="{40004299-AD80-CF40-8E10-1579B995337A}"/>
              </a:ext>
            </a:extLst>
          </p:cNvPr>
          <p:cNvPicPr>
            <a:picLocks noChangeAspect="1"/>
          </p:cNvPicPr>
          <p:nvPr/>
        </p:nvPicPr>
        <p:blipFill>
          <a:blip r:embed="rId2"/>
          <a:stretch>
            <a:fillRect/>
          </a:stretch>
        </p:blipFill>
        <p:spPr>
          <a:xfrm>
            <a:off x="622300" y="2192840"/>
            <a:ext cx="7899400" cy="1498600"/>
          </a:xfrm>
          <a:prstGeom prst="rect">
            <a:avLst/>
          </a:prstGeom>
        </p:spPr>
      </p:pic>
    </p:spTree>
    <p:extLst>
      <p:ext uri="{BB962C8B-B14F-4D97-AF65-F5344CB8AC3E}">
        <p14:creationId xmlns:p14="http://schemas.microsoft.com/office/powerpoint/2010/main" val="4268226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DB4-14A3-D04D-8E02-8907AD0432BB}"/>
              </a:ext>
            </a:extLst>
          </p:cNvPr>
          <p:cNvSpPr>
            <a:spLocks noGrp="1"/>
          </p:cNvSpPr>
          <p:nvPr>
            <p:ph type="title"/>
          </p:nvPr>
        </p:nvSpPr>
        <p:spPr/>
        <p:txBody>
          <a:bodyPr/>
          <a:lstStyle/>
          <a:p>
            <a:r>
              <a:rPr lang="en-US" dirty="0"/>
              <a:t>Let’s make a change</a:t>
            </a:r>
          </a:p>
        </p:txBody>
      </p:sp>
      <p:sp>
        <p:nvSpPr>
          <p:cNvPr id="3" name="Content Placeholder 2">
            <a:extLst>
              <a:ext uri="{FF2B5EF4-FFF2-40B4-BE49-F238E27FC236}">
                <a16:creationId xmlns:a16="http://schemas.microsoft.com/office/drawing/2014/main" id="{401F1308-AA01-E64D-84B7-A9A41AA82465}"/>
              </a:ext>
            </a:extLst>
          </p:cNvPr>
          <p:cNvSpPr>
            <a:spLocks noGrp="1"/>
          </p:cNvSpPr>
          <p:nvPr>
            <p:ph idx="1"/>
          </p:nvPr>
        </p:nvSpPr>
        <p:spPr/>
        <p:txBody>
          <a:bodyPr/>
          <a:lstStyle/>
          <a:p>
            <a:pPr marL="0" indent="0">
              <a:buNone/>
            </a:pPr>
            <a:r>
              <a:rPr lang="en-US" dirty="0"/>
              <a:t>Let’s create a new file called “</a:t>
            </a:r>
            <a:r>
              <a:rPr lang="en-US" dirty="0" err="1"/>
              <a:t>a_new_file.txt</a:t>
            </a:r>
            <a:r>
              <a:rPr lang="en-US" dirty="0"/>
              <a:t>”</a:t>
            </a:r>
          </a:p>
          <a:p>
            <a:pPr marL="0" indent="0">
              <a:buNone/>
            </a:pPr>
            <a:r>
              <a:rPr lang="en-US" dirty="0"/>
              <a:t>Then add it to the project</a:t>
            </a:r>
          </a:p>
        </p:txBody>
      </p:sp>
      <p:pic>
        <p:nvPicPr>
          <p:cNvPr id="4" name="Picture 3">
            <a:extLst>
              <a:ext uri="{FF2B5EF4-FFF2-40B4-BE49-F238E27FC236}">
                <a16:creationId xmlns:a16="http://schemas.microsoft.com/office/drawing/2014/main" id="{59AF40A6-3816-AE4F-B5B4-61FC7A970705}"/>
              </a:ext>
            </a:extLst>
          </p:cNvPr>
          <p:cNvPicPr>
            <a:picLocks noChangeAspect="1"/>
          </p:cNvPicPr>
          <p:nvPr/>
        </p:nvPicPr>
        <p:blipFill>
          <a:blip r:embed="rId2"/>
          <a:stretch>
            <a:fillRect/>
          </a:stretch>
        </p:blipFill>
        <p:spPr>
          <a:xfrm>
            <a:off x="885785" y="2419189"/>
            <a:ext cx="6654800" cy="2336800"/>
          </a:xfrm>
          <a:prstGeom prst="rect">
            <a:avLst/>
          </a:prstGeom>
        </p:spPr>
      </p:pic>
    </p:spTree>
    <p:extLst>
      <p:ext uri="{BB962C8B-B14F-4D97-AF65-F5344CB8AC3E}">
        <p14:creationId xmlns:p14="http://schemas.microsoft.com/office/powerpoint/2010/main" val="815220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672D7-5ECB-FB4B-A4A4-47FA386A2A4C}"/>
              </a:ext>
            </a:extLst>
          </p:cNvPr>
          <p:cNvSpPr>
            <a:spLocks noGrp="1"/>
          </p:cNvSpPr>
          <p:nvPr>
            <p:ph type="title"/>
          </p:nvPr>
        </p:nvSpPr>
        <p:spPr/>
        <p:txBody>
          <a:bodyPr/>
          <a:lstStyle/>
          <a:p>
            <a:r>
              <a:rPr lang="en-US" dirty="0"/>
              <a:t>Let’s make some changes</a:t>
            </a:r>
          </a:p>
        </p:txBody>
      </p:sp>
      <p:sp>
        <p:nvSpPr>
          <p:cNvPr id="3" name="Content Placeholder 2">
            <a:extLst>
              <a:ext uri="{FF2B5EF4-FFF2-40B4-BE49-F238E27FC236}">
                <a16:creationId xmlns:a16="http://schemas.microsoft.com/office/drawing/2014/main" id="{E5F23363-9006-8641-912C-7D52181CB69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436A949-6244-434F-A56F-7AC63BEBB914}"/>
              </a:ext>
            </a:extLst>
          </p:cNvPr>
          <p:cNvPicPr>
            <a:picLocks noChangeAspect="1"/>
          </p:cNvPicPr>
          <p:nvPr/>
        </p:nvPicPr>
        <p:blipFill>
          <a:blip r:embed="rId2"/>
          <a:stretch>
            <a:fillRect/>
          </a:stretch>
        </p:blipFill>
        <p:spPr>
          <a:xfrm>
            <a:off x="1104900" y="1390650"/>
            <a:ext cx="6934200" cy="2362200"/>
          </a:xfrm>
          <a:prstGeom prst="rect">
            <a:avLst/>
          </a:prstGeom>
        </p:spPr>
      </p:pic>
    </p:spTree>
    <p:extLst>
      <p:ext uri="{BB962C8B-B14F-4D97-AF65-F5344CB8AC3E}">
        <p14:creationId xmlns:p14="http://schemas.microsoft.com/office/powerpoint/2010/main" val="1133186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59367-7FC3-4646-8CBB-75FAD68DF175}"/>
              </a:ext>
            </a:extLst>
          </p:cNvPr>
          <p:cNvSpPr>
            <a:spLocks noGrp="1"/>
          </p:cNvSpPr>
          <p:nvPr>
            <p:ph type="title"/>
          </p:nvPr>
        </p:nvSpPr>
        <p:spPr/>
        <p:txBody>
          <a:bodyPr/>
          <a:lstStyle/>
          <a:p>
            <a:r>
              <a:rPr lang="en-US" dirty="0"/>
              <a:t>Let’s see what happens to the status</a:t>
            </a:r>
          </a:p>
        </p:txBody>
      </p:sp>
      <p:pic>
        <p:nvPicPr>
          <p:cNvPr id="4" name="Picture 3">
            <a:extLst>
              <a:ext uri="{FF2B5EF4-FFF2-40B4-BE49-F238E27FC236}">
                <a16:creationId xmlns:a16="http://schemas.microsoft.com/office/drawing/2014/main" id="{9C8CE179-1935-704B-972D-34DD7875211A}"/>
              </a:ext>
            </a:extLst>
          </p:cNvPr>
          <p:cNvPicPr>
            <a:picLocks noChangeAspect="1"/>
          </p:cNvPicPr>
          <p:nvPr/>
        </p:nvPicPr>
        <p:blipFill>
          <a:blip r:embed="rId2"/>
          <a:stretch>
            <a:fillRect/>
          </a:stretch>
        </p:blipFill>
        <p:spPr>
          <a:xfrm>
            <a:off x="895350" y="1130300"/>
            <a:ext cx="7353300" cy="2882900"/>
          </a:xfrm>
          <a:prstGeom prst="rect">
            <a:avLst/>
          </a:prstGeom>
        </p:spPr>
      </p:pic>
    </p:spTree>
    <p:extLst>
      <p:ext uri="{BB962C8B-B14F-4D97-AF65-F5344CB8AC3E}">
        <p14:creationId xmlns:p14="http://schemas.microsoft.com/office/powerpoint/2010/main" val="1951328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84D1-32F0-6047-82BB-6E35687EFD26}"/>
              </a:ext>
            </a:extLst>
          </p:cNvPr>
          <p:cNvSpPr>
            <a:spLocks noGrp="1"/>
          </p:cNvSpPr>
          <p:nvPr>
            <p:ph type="title"/>
          </p:nvPr>
        </p:nvSpPr>
        <p:spPr/>
        <p:txBody>
          <a:bodyPr/>
          <a:lstStyle/>
          <a:p>
            <a:r>
              <a:rPr lang="en-US" dirty="0"/>
              <a:t>Let’s Commit</a:t>
            </a:r>
          </a:p>
        </p:txBody>
      </p:sp>
      <p:sp>
        <p:nvSpPr>
          <p:cNvPr id="5" name="Rectangle 4">
            <a:extLst>
              <a:ext uri="{FF2B5EF4-FFF2-40B4-BE49-F238E27FC236}">
                <a16:creationId xmlns:a16="http://schemas.microsoft.com/office/drawing/2014/main" id="{E2561BD2-BEE6-9F48-8662-8F683771A472}"/>
              </a:ext>
            </a:extLst>
          </p:cNvPr>
          <p:cNvSpPr/>
          <p:nvPr/>
        </p:nvSpPr>
        <p:spPr>
          <a:xfrm>
            <a:off x="619025" y="742796"/>
            <a:ext cx="4458272" cy="369332"/>
          </a:xfrm>
          <a:prstGeom prst="rect">
            <a:avLst/>
          </a:prstGeom>
        </p:spPr>
        <p:txBody>
          <a:bodyPr wrap="none">
            <a:spAutoFit/>
          </a:bodyPr>
          <a:lstStyle/>
          <a:p>
            <a:r>
              <a:rPr lang="en-US" dirty="0">
                <a:latin typeface="Courier New" panose="02070309020205020404" pitchFamily="49" charset="0"/>
                <a:cs typeface="Courier New" panose="02070309020205020404" pitchFamily="49" charset="0"/>
              </a:rPr>
              <a:t>git commit -a -m 'first commit'</a:t>
            </a:r>
          </a:p>
        </p:txBody>
      </p:sp>
      <p:pic>
        <p:nvPicPr>
          <p:cNvPr id="6" name="Picture 5">
            <a:extLst>
              <a:ext uri="{FF2B5EF4-FFF2-40B4-BE49-F238E27FC236}">
                <a16:creationId xmlns:a16="http://schemas.microsoft.com/office/drawing/2014/main" id="{FCF8832F-D5C1-D94C-90C2-DEECA7B208B2}"/>
              </a:ext>
            </a:extLst>
          </p:cNvPr>
          <p:cNvPicPr>
            <a:picLocks noChangeAspect="1"/>
          </p:cNvPicPr>
          <p:nvPr/>
        </p:nvPicPr>
        <p:blipFill>
          <a:blip r:embed="rId2"/>
          <a:stretch>
            <a:fillRect/>
          </a:stretch>
        </p:blipFill>
        <p:spPr>
          <a:xfrm>
            <a:off x="1098550" y="2137794"/>
            <a:ext cx="6946900" cy="1041400"/>
          </a:xfrm>
          <a:prstGeom prst="rect">
            <a:avLst/>
          </a:prstGeom>
        </p:spPr>
      </p:pic>
      <p:sp>
        <p:nvSpPr>
          <p:cNvPr id="7" name="TextBox 6">
            <a:extLst>
              <a:ext uri="{FF2B5EF4-FFF2-40B4-BE49-F238E27FC236}">
                <a16:creationId xmlns:a16="http://schemas.microsoft.com/office/drawing/2014/main" id="{7E02168C-287C-2444-ADAA-CF591538F36C}"/>
              </a:ext>
            </a:extLst>
          </p:cNvPr>
          <p:cNvSpPr txBox="1"/>
          <p:nvPr/>
        </p:nvSpPr>
        <p:spPr>
          <a:xfrm>
            <a:off x="2836586" y="1440295"/>
            <a:ext cx="2442335" cy="369332"/>
          </a:xfrm>
          <a:prstGeom prst="rect">
            <a:avLst/>
          </a:prstGeom>
          <a:noFill/>
        </p:spPr>
        <p:txBody>
          <a:bodyPr wrap="none" rtlCol="0">
            <a:spAutoFit/>
          </a:bodyPr>
          <a:lstStyle/>
          <a:p>
            <a:r>
              <a:rPr lang="en-US" dirty="0"/>
              <a:t>your personal note here</a:t>
            </a:r>
          </a:p>
        </p:txBody>
      </p:sp>
      <p:sp>
        <p:nvSpPr>
          <p:cNvPr id="8" name="Right Brace 7">
            <a:extLst>
              <a:ext uri="{FF2B5EF4-FFF2-40B4-BE49-F238E27FC236}">
                <a16:creationId xmlns:a16="http://schemas.microsoft.com/office/drawing/2014/main" id="{F42184E5-2835-8A40-B1F1-99D04E76C069}"/>
              </a:ext>
            </a:extLst>
          </p:cNvPr>
          <p:cNvSpPr/>
          <p:nvPr/>
        </p:nvSpPr>
        <p:spPr>
          <a:xfrm rot="5400000">
            <a:off x="3844971" y="333807"/>
            <a:ext cx="425563" cy="179806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17219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4F314-21A5-6542-AD9C-5A440F814B87}"/>
              </a:ext>
            </a:extLst>
          </p:cNvPr>
          <p:cNvSpPr>
            <a:spLocks noGrp="1"/>
          </p:cNvSpPr>
          <p:nvPr>
            <p:ph type="title"/>
          </p:nvPr>
        </p:nvSpPr>
        <p:spPr/>
        <p:txBody>
          <a:bodyPr/>
          <a:lstStyle/>
          <a:p>
            <a:r>
              <a:rPr lang="en-US" b="1" dirty="0"/>
              <a:t>Viewing the Commit History</a:t>
            </a:r>
            <a:endParaRPr lang="en-US" dirty="0"/>
          </a:p>
        </p:txBody>
      </p:sp>
      <p:pic>
        <p:nvPicPr>
          <p:cNvPr id="4" name="Picture 3">
            <a:extLst>
              <a:ext uri="{FF2B5EF4-FFF2-40B4-BE49-F238E27FC236}">
                <a16:creationId xmlns:a16="http://schemas.microsoft.com/office/drawing/2014/main" id="{68840495-49FD-B44D-9701-CE1DF26F01B5}"/>
              </a:ext>
            </a:extLst>
          </p:cNvPr>
          <p:cNvPicPr>
            <a:picLocks noChangeAspect="1"/>
          </p:cNvPicPr>
          <p:nvPr/>
        </p:nvPicPr>
        <p:blipFill>
          <a:blip r:embed="rId2"/>
          <a:stretch>
            <a:fillRect/>
          </a:stretch>
        </p:blipFill>
        <p:spPr>
          <a:xfrm>
            <a:off x="1346200" y="1314450"/>
            <a:ext cx="6451600" cy="2514600"/>
          </a:xfrm>
          <a:prstGeom prst="rect">
            <a:avLst/>
          </a:prstGeom>
        </p:spPr>
      </p:pic>
    </p:spTree>
    <p:extLst>
      <p:ext uri="{BB962C8B-B14F-4D97-AF65-F5344CB8AC3E}">
        <p14:creationId xmlns:p14="http://schemas.microsoft.com/office/powerpoint/2010/main" val="3600013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98BD4-20D5-2F4B-99BB-01C7C03D0C60}"/>
              </a:ext>
            </a:extLst>
          </p:cNvPr>
          <p:cNvSpPr>
            <a:spLocks noGrp="1"/>
          </p:cNvSpPr>
          <p:nvPr>
            <p:ph type="title"/>
          </p:nvPr>
        </p:nvSpPr>
        <p:spPr/>
        <p:txBody>
          <a:bodyPr/>
          <a:lstStyle/>
          <a:p>
            <a:r>
              <a:rPr lang="en-US" b="1" dirty="0"/>
              <a:t>Pushing to Your Remotes</a:t>
            </a:r>
            <a:endParaRPr lang="en-US" dirty="0"/>
          </a:p>
        </p:txBody>
      </p:sp>
      <p:pic>
        <p:nvPicPr>
          <p:cNvPr id="4" name="Picture 3">
            <a:extLst>
              <a:ext uri="{FF2B5EF4-FFF2-40B4-BE49-F238E27FC236}">
                <a16:creationId xmlns:a16="http://schemas.microsoft.com/office/drawing/2014/main" id="{33E57F49-A19C-4845-9F9D-4689B26CC359}"/>
              </a:ext>
            </a:extLst>
          </p:cNvPr>
          <p:cNvPicPr>
            <a:picLocks noChangeAspect="1"/>
          </p:cNvPicPr>
          <p:nvPr/>
        </p:nvPicPr>
        <p:blipFill>
          <a:blip r:embed="rId2"/>
          <a:stretch>
            <a:fillRect/>
          </a:stretch>
        </p:blipFill>
        <p:spPr>
          <a:xfrm>
            <a:off x="1064173" y="696530"/>
            <a:ext cx="5609896" cy="1609040"/>
          </a:xfrm>
          <a:prstGeom prst="rect">
            <a:avLst/>
          </a:prstGeom>
        </p:spPr>
      </p:pic>
      <p:pic>
        <p:nvPicPr>
          <p:cNvPr id="5" name="Picture 4">
            <a:extLst>
              <a:ext uri="{FF2B5EF4-FFF2-40B4-BE49-F238E27FC236}">
                <a16:creationId xmlns:a16="http://schemas.microsoft.com/office/drawing/2014/main" id="{A948984D-338D-3044-A572-B141F2845C01}"/>
              </a:ext>
            </a:extLst>
          </p:cNvPr>
          <p:cNvPicPr>
            <a:picLocks noChangeAspect="1"/>
          </p:cNvPicPr>
          <p:nvPr/>
        </p:nvPicPr>
        <p:blipFill>
          <a:blip r:embed="rId3"/>
          <a:stretch>
            <a:fillRect/>
          </a:stretch>
        </p:blipFill>
        <p:spPr>
          <a:xfrm>
            <a:off x="2354317" y="2763437"/>
            <a:ext cx="5381297" cy="2380063"/>
          </a:xfrm>
          <a:prstGeom prst="rect">
            <a:avLst/>
          </a:prstGeom>
        </p:spPr>
      </p:pic>
      <p:sp>
        <p:nvSpPr>
          <p:cNvPr id="6" name="TextBox 5">
            <a:extLst>
              <a:ext uri="{FF2B5EF4-FFF2-40B4-BE49-F238E27FC236}">
                <a16:creationId xmlns:a16="http://schemas.microsoft.com/office/drawing/2014/main" id="{563F7DE5-E89A-284C-A29F-679B0B3D9FCB}"/>
              </a:ext>
            </a:extLst>
          </p:cNvPr>
          <p:cNvSpPr txBox="1"/>
          <p:nvPr/>
        </p:nvSpPr>
        <p:spPr>
          <a:xfrm>
            <a:off x="924910" y="2763437"/>
            <a:ext cx="1162434" cy="369332"/>
          </a:xfrm>
          <a:prstGeom prst="rect">
            <a:avLst/>
          </a:prstGeom>
          <a:noFill/>
        </p:spPr>
        <p:txBody>
          <a:bodyPr wrap="none" rtlCol="0">
            <a:spAutoFit/>
          </a:bodyPr>
          <a:lstStyle/>
          <a:p>
            <a:r>
              <a:rPr lang="en-US" dirty="0" err="1"/>
              <a:t>Voilaaaaa</a:t>
            </a:r>
            <a:r>
              <a:rPr lang="en-US" dirty="0"/>
              <a:t>!</a:t>
            </a:r>
          </a:p>
        </p:txBody>
      </p:sp>
    </p:spTree>
    <p:extLst>
      <p:ext uri="{BB962C8B-B14F-4D97-AF65-F5344CB8AC3E}">
        <p14:creationId xmlns:p14="http://schemas.microsoft.com/office/powerpoint/2010/main" val="3598156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Git Workflow: New Project</a:t>
            </a:r>
          </a:p>
        </p:txBody>
      </p:sp>
      <p:pic>
        <p:nvPicPr>
          <p:cNvPr id="4" name="Picture 3"/>
          <p:cNvPicPr>
            <a:picLocks noChangeAspect="1"/>
          </p:cNvPicPr>
          <p:nvPr/>
        </p:nvPicPr>
        <p:blipFill>
          <a:blip r:embed="rId2"/>
          <a:stretch>
            <a:fillRect/>
          </a:stretch>
        </p:blipFill>
        <p:spPr>
          <a:xfrm>
            <a:off x="628650" y="1181921"/>
            <a:ext cx="6515016" cy="3791957"/>
          </a:xfrm>
          <a:prstGeom prst="rect">
            <a:avLst/>
          </a:prstGeom>
        </p:spPr>
      </p:pic>
      <p:grpSp>
        <p:nvGrpSpPr>
          <p:cNvPr id="9" name="Group 8"/>
          <p:cNvGrpSpPr/>
          <p:nvPr/>
        </p:nvGrpSpPr>
        <p:grpSpPr>
          <a:xfrm>
            <a:off x="2730876" y="4405643"/>
            <a:ext cx="4212033" cy="473334"/>
            <a:chOff x="3641168" y="5874191"/>
            <a:chExt cx="5616044" cy="631112"/>
          </a:xfrm>
        </p:grpSpPr>
        <p:sp>
          <p:nvSpPr>
            <p:cNvPr id="6" name="Rounded Rectangle 5"/>
            <p:cNvSpPr/>
            <p:nvPr/>
          </p:nvSpPr>
          <p:spPr>
            <a:xfrm>
              <a:off x="5808618" y="5874191"/>
              <a:ext cx="3448594" cy="631112"/>
            </a:xfrm>
            <a:prstGeom prst="roundRect">
              <a:avLst>
                <a:gd name="adj" fmla="val 9625"/>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B050"/>
                </a:solidFill>
              </a:endParaRPr>
            </a:p>
          </p:txBody>
        </p:sp>
        <p:sp>
          <p:nvSpPr>
            <p:cNvPr id="7" name="Rectangle 6"/>
            <p:cNvSpPr/>
            <p:nvPr/>
          </p:nvSpPr>
          <p:spPr>
            <a:xfrm>
              <a:off x="3641168" y="5958914"/>
              <a:ext cx="1740819" cy="492443"/>
            </a:xfrm>
            <a:prstGeom prst="rect">
              <a:avLst/>
            </a:prstGeom>
          </p:spPr>
          <p:txBody>
            <a:bodyPr wrap="none">
              <a:spAutoFit/>
            </a:bodyPr>
            <a:lstStyle/>
            <a:p>
              <a:r>
                <a:rPr lang="en-US" b="1" dirty="0">
                  <a:solidFill>
                    <a:srgbClr val="00B050"/>
                  </a:solidFill>
                </a:rPr>
                <a:t>Github.com</a:t>
              </a:r>
            </a:p>
          </p:txBody>
        </p:sp>
        <p:sp>
          <p:nvSpPr>
            <p:cNvPr id="8" name="Right Arrow 7"/>
            <p:cNvSpPr/>
            <p:nvPr/>
          </p:nvSpPr>
          <p:spPr>
            <a:xfrm>
              <a:off x="5362302" y="6099233"/>
              <a:ext cx="368047" cy="23889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grpSp>
      <p:grpSp>
        <p:nvGrpSpPr>
          <p:cNvPr id="12" name="Group 11"/>
          <p:cNvGrpSpPr/>
          <p:nvPr/>
        </p:nvGrpSpPr>
        <p:grpSpPr>
          <a:xfrm>
            <a:off x="418785" y="1181921"/>
            <a:ext cx="8574845" cy="2697747"/>
            <a:chOff x="558380" y="1575895"/>
            <a:chExt cx="11433126" cy="3596996"/>
          </a:xfrm>
        </p:grpSpPr>
        <p:sp>
          <p:nvSpPr>
            <p:cNvPr id="3" name="Rounded Rectangle 2"/>
            <p:cNvSpPr/>
            <p:nvPr/>
          </p:nvSpPr>
          <p:spPr>
            <a:xfrm>
              <a:off x="558380" y="1575895"/>
              <a:ext cx="9412933" cy="3596996"/>
            </a:xfrm>
            <a:prstGeom prst="roundRect">
              <a:avLst>
                <a:gd name="adj" fmla="val 405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p:cNvSpPr/>
            <p:nvPr/>
          </p:nvSpPr>
          <p:spPr>
            <a:xfrm>
              <a:off x="10508791" y="2958894"/>
              <a:ext cx="1482715" cy="861775"/>
            </a:xfrm>
            <a:prstGeom prst="rect">
              <a:avLst/>
            </a:prstGeom>
          </p:spPr>
          <p:txBody>
            <a:bodyPr wrap="none">
              <a:spAutoFit/>
            </a:bodyPr>
            <a:lstStyle/>
            <a:p>
              <a:pPr algn="ctr"/>
              <a:r>
                <a:rPr lang="en-US" b="1" dirty="0">
                  <a:solidFill>
                    <a:srgbClr val="FF0000"/>
                  </a:solidFill>
                </a:rPr>
                <a:t>Local </a:t>
              </a:r>
            </a:p>
            <a:p>
              <a:pPr algn="ctr"/>
              <a:r>
                <a:rPr lang="en-US" b="1" dirty="0">
                  <a:solidFill>
                    <a:srgbClr val="FF0000"/>
                  </a:solidFill>
                </a:rPr>
                <a:t>computer</a:t>
              </a:r>
            </a:p>
          </p:txBody>
        </p:sp>
        <p:sp>
          <p:nvSpPr>
            <p:cNvPr id="11" name="Right Arrow 10"/>
            <p:cNvSpPr/>
            <p:nvPr/>
          </p:nvSpPr>
          <p:spPr>
            <a:xfrm rot="10800000">
              <a:off x="10070472" y="3283695"/>
              <a:ext cx="368047" cy="238892"/>
            </a:xfrm>
            <a:prstGeom prst="right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solidFill>
                  <a:srgbClr val="FF0000"/>
                </a:solidFill>
              </a:endParaRPr>
            </a:p>
          </p:txBody>
        </p:sp>
      </p:grpSp>
      <p:sp>
        <p:nvSpPr>
          <p:cNvPr id="13" name="TextBox 12"/>
          <p:cNvSpPr txBox="1"/>
          <p:nvPr/>
        </p:nvSpPr>
        <p:spPr>
          <a:xfrm>
            <a:off x="4356465" y="1843678"/>
            <a:ext cx="1850372" cy="507831"/>
          </a:xfrm>
          <a:prstGeom prst="rect">
            <a:avLst/>
          </a:prstGeom>
          <a:noFill/>
        </p:spPr>
        <p:txBody>
          <a:bodyPr wrap="square" rtlCol="0">
            <a:spAutoFit/>
          </a:bodyPr>
          <a:lstStyle/>
          <a:p>
            <a:r>
              <a:rPr lang="en-US" sz="1350" dirty="0" err="1">
                <a:solidFill>
                  <a:srgbClr val="FF0000"/>
                </a:solidFill>
              </a:rPr>
              <a:t>git</a:t>
            </a:r>
            <a:r>
              <a:rPr lang="en-US" sz="1350" dirty="0">
                <a:solidFill>
                  <a:srgbClr val="FF0000"/>
                </a:solidFill>
              </a:rPr>
              <a:t> </a:t>
            </a:r>
            <a:r>
              <a:rPr lang="en-US" sz="1350" dirty="0" err="1">
                <a:solidFill>
                  <a:srgbClr val="FF0000"/>
                </a:solidFill>
              </a:rPr>
              <a:t>init</a:t>
            </a:r>
            <a:r>
              <a:rPr lang="en-US" sz="1350" dirty="0">
                <a:solidFill>
                  <a:srgbClr val="FF0000"/>
                </a:solidFill>
              </a:rPr>
              <a:t> &lt;</a:t>
            </a:r>
            <a:r>
              <a:rPr lang="en-US" sz="1350" dirty="0" err="1">
                <a:solidFill>
                  <a:srgbClr val="FF0000"/>
                </a:solidFill>
              </a:rPr>
              <a:t>folder_name</a:t>
            </a:r>
            <a:r>
              <a:rPr lang="en-US" sz="1350" dirty="0">
                <a:solidFill>
                  <a:srgbClr val="FF0000"/>
                </a:solidFill>
              </a:rPr>
              <a:t>&gt; </a:t>
            </a:r>
            <a:r>
              <a:rPr lang="en-US" sz="1350" dirty="0">
                <a:solidFill>
                  <a:srgbClr val="0070C0"/>
                </a:solidFill>
              </a:rPr>
              <a:t>(as in tutorial part one) </a:t>
            </a:r>
          </a:p>
        </p:txBody>
      </p:sp>
      <p:sp>
        <p:nvSpPr>
          <p:cNvPr id="14" name="TextBox 13"/>
          <p:cNvSpPr txBox="1"/>
          <p:nvPr/>
        </p:nvSpPr>
        <p:spPr>
          <a:xfrm>
            <a:off x="936289" y="2939400"/>
            <a:ext cx="2369918" cy="300082"/>
          </a:xfrm>
          <a:prstGeom prst="rect">
            <a:avLst/>
          </a:prstGeom>
          <a:noFill/>
        </p:spPr>
        <p:txBody>
          <a:bodyPr wrap="square" rtlCol="0">
            <a:spAutoFit/>
          </a:bodyPr>
          <a:lstStyle/>
          <a:p>
            <a:r>
              <a:rPr lang="en-US" sz="1350" dirty="0">
                <a:solidFill>
                  <a:srgbClr val="FF0000"/>
                </a:solidFill>
              </a:rPr>
              <a:t> </a:t>
            </a:r>
            <a:r>
              <a:rPr lang="en-US" sz="1350" dirty="0" err="1">
                <a:solidFill>
                  <a:srgbClr val="FF0000"/>
                </a:solidFill>
              </a:rPr>
              <a:t>git</a:t>
            </a:r>
            <a:r>
              <a:rPr lang="en-US" sz="1350" dirty="0">
                <a:solidFill>
                  <a:srgbClr val="FF0000"/>
                </a:solidFill>
              </a:rPr>
              <a:t> add &lt;</a:t>
            </a:r>
            <a:r>
              <a:rPr lang="en-US" sz="1350" dirty="0" err="1">
                <a:solidFill>
                  <a:srgbClr val="FF0000"/>
                </a:solidFill>
              </a:rPr>
              <a:t>file_name</a:t>
            </a:r>
            <a:r>
              <a:rPr lang="en-US" sz="1350" dirty="0">
                <a:solidFill>
                  <a:srgbClr val="FF0000"/>
                </a:solidFill>
              </a:rPr>
              <a:t>&gt;</a:t>
            </a:r>
          </a:p>
        </p:txBody>
      </p:sp>
      <p:sp>
        <p:nvSpPr>
          <p:cNvPr id="15" name="TextBox 14"/>
          <p:cNvSpPr txBox="1"/>
          <p:nvPr/>
        </p:nvSpPr>
        <p:spPr>
          <a:xfrm>
            <a:off x="1280713" y="3528917"/>
            <a:ext cx="2369918" cy="300082"/>
          </a:xfrm>
          <a:prstGeom prst="rect">
            <a:avLst/>
          </a:prstGeom>
          <a:noFill/>
        </p:spPr>
        <p:txBody>
          <a:bodyPr wrap="square" rtlCol="0">
            <a:spAutoFit/>
          </a:bodyPr>
          <a:lstStyle/>
          <a:p>
            <a:r>
              <a:rPr lang="en-US" sz="1350" dirty="0">
                <a:solidFill>
                  <a:srgbClr val="FF0000"/>
                </a:solidFill>
              </a:rPr>
              <a:t> </a:t>
            </a:r>
            <a:r>
              <a:rPr lang="en-US" sz="1350" dirty="0" err="1">
                <a:solidFill>
                  <a:srgbClr val="FF0000"/>
                </a:solidFill>
              </a:rPr>
              <a:t>git</a:t>
            </a:r>
            <a:r>
              <a:rPr lang="en-US" sz="1350" dirty="0">
                <a:solidFill>
                  <a:srgbClr val="FF0000"/>
                </a:solidFill>
              </a:rPr>
              <a:t> commit -m “messages” </a:t>
            </a:r>
          </a:p>
        </p:txBody>
      </p:sp>
    </p:spTree>
    <p:extLst>
      <p:ext uri="{BB962C8B-B14F-4D97-AF65-F5344CB8AC3E}">
        <p14:creationId xmlns:p14="http://schemas.microsoft.com/office/powerpoint/2010/main" val="4746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E3E3E-D77D-7542-9091-4D77D866A8EB}"/>
              </a:ext>
            </a:extLst>
          </p:cNvPr>
          <p:cNvSpPr>
            <a:spLocks noGrp="1"/>
          </p:cNvSpPr>
          <p:nvPr>
            <p:ph type="title"/>
          </p:nvPr>
        </p:nvSpPr>
        <p:spPr/>
        <p:txBody>
          <a:bodyPr/>
          <a:lstStyle/>
          <a:p>
            <a:r>
              <a:rPr lang="en-US" dirty="0"/>
              <a:t>Setup</a:t>
            </a:r>
          </a:p>
        </p:txBody>
      </p:sp>
      <p:sp>
        <p:nvSpPr>
          <p:cNvPr id="3" name="Content Placeholder 2">
            <a:extLst>
              <a:ext uri="{FF2B5EF4-FFF2-40B4-BE49-F238E27FC236}">
                <a16:creationId xmlns:a16="http://schemas.microsoft.com/office/drawing/2014/main" id="{E8EE0BF7-BE91-D546-A6F3-9E9EB4B81200}"/>
              </a:ext>
            </a:extLst>
          </p:cNvPr>
          <p:cNvSpPr>
            <a:spLocks noGrp="1"/>
          </p:cNvSpPr>
          <p:nvPr>
            <p:ph idx="1"/>
          </p:nvPr>
        </p:nvSpPr>
        <p:spPr/>
        <p:txBody>
          <a:bodyPr>
            <a:normAutofit/>
          </a:bodyPr>
          <a:lstStyle/>
          <a:p>
            <a:r>
              <a:rPr lang="en-US" sz="2400" dirty="0"/>
              <a:t>Make is already available in Unix machines</a:t>
            </a:r>
          </a:p>
          <a:p>
            <a:r>
              <a:rPr lang="en-US" sz="2400" dirty="0"/>
              <a:t>On Macs, make comes with </a:t>
            </a:r>
            <a:r>
              <a:rPr lang="en-US" sz="2400" dirty="0" err="1"/>
              <a:t>Xcode</a:t>
            </a:r>
            <a:endParaRPr lang="en-US" sz="2400" dirty="0"/>
          </a:p>
          <a:p>
            <a:r>
              <a:rPr lang="en-US" sz="2400" dirty="0"/>
              <a:t>For Windows, I have no clue</a:t>
            </a:r>
          </a:p>
          <a:p>
            <a:pPr lvl="1"/>
            <a:r>
              <a:rPr lang="en-US" sz="2000" dirty="0">
                <a:hlinkClick r:id="rId2"/>
              </a:rPr>
              <a:t>https://github.com/swcarpentry/windows-installer</a:t>
            </a:r>
            <a:r>
              <a:rPr lang="en-US" sz="2000" dirty="0"/>
              <a:t> </a:t>
            </a:r>
          </a:p>
          <a:p>
            <a:r>
              <a:rPr lang="en-US" sz="2400" dirty="0"/>
              <a:t>Open a terminal and check whether you have it</a:t>
            </a:r>
          </a:p>
        </p:txBody>
      </p:sp>
      <p:sp>
        <p:nvSpPr>
          <p:cNvPr id="4" name="Rectangle 3">
            <a:extLst>
              <a:ext uri="{FF2B5EF4-FFF2-40B4-BE49-F238E27FC236}">
                <a16:creationId xmlns:a16="http://schemas.microsoft.com/office/drawing/2014/main" id="{944D4169-BA22-CC4C-A5B5-8759BD7F658E}"/>
              </a:ext>
            </a:extLst>
          </p:cNvPr>
          <p:cNvSpPr/>
          <p:nvPr/>
        </p:nvSpPr>
        <p:spPr>
          <a:xfrm>
            <a:off x="7490086" y="3748371"/>
            <a:ext cx="1287532" cy="369332"/>
          </a:xfrm>
          <a:prstGeom prst="rect">
            <a:avLst/>
          </a:prstGeom>
          <a:solidFill>
            <a:srgbClr val="FFC000"/>
          </a:solidFill>
        </p:spPr>
        <p:txBody>
          <a:bodyPr wrap="none">
            <a:spAutoFit/>
          </a:bodyPr>
          <a:lstStyle/>
          <a:p>
            <a:r>
              <a:rPr lang="en-US" dirty="0">
                <a:latin typeface="Courier New" panose="02070309020205020404" pitchFamily="49" charset="0"/>
                <a:ea typeface="Arial Unicode MS" panose="020B0604020202020204" pitchFamily="34" charset="-128"/>
                <a:cs typeface="Courier New" panose="02070309020205020404" pitchFamily="49" charset="0"/>
              </a:rPr>
              <a:t>make -v </a:t>
            </a:r>
          </a:p>
        </p:txBody>
      </p:sp>
      <p:pic>
        <p:nvPicPr>
          <p:cNvPr id="6" name="Picture 5">
            <a:extLst>
              <a:ext uri="{FF2B5EF4-FFF2-40B4-BE49-F238E27FC236}">
                <a16:creationId xmlns:a16="http://schemas.microsoft.com/office/drawing/2014/main" id="{D9027F7C-14AC-9C4A-8F53-05066AE5531D}"/>
              </a:ext>
            </a:extLst>
          </p:cNvPr>
          <p:cNvPicPr>
            <a:picLocks noChangeAspect="1"/>
          </p:cNvPicPr>
          <p:nvPr/>
        </p:nvPicPr>
        <p:blipFill>
          <a:blip r:embed="rId3"/>
          <a:stretch>
            <a:fillRect/>
          </a:stretch>
        </p:blipFill>
        <p:spPr>
          <a:xfrm>
            <a:off x="731205" y="3130263"/>
            <a:ext cx="6210300" cy="1701800"/>
          </a:xfrm>
          <a:prstGeom prst="rect">
            <a:avLst/>
          </a:prstGeom>
        </p:spPr>
      </p:pic>
    </p:spTree>
    <p:extLst>
      <p:ext uri="{BB962C8B-B14F-4D97-AF65-F5344CB8AC3E}">
        <p14:creationId xmlns:p14="http://schemas.microsoft.com/office/powerpoint/2010/main" val="310421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828800" y="1923363"/>
            <a:ext cx="1257300" cy="2261757"/>
            <a:chOff x="4076700" y="1546554"/>
            <a:chExt cx="990600" cy="4896807"/>
          </a:xfrm>
        </p:grpSpPr>
        <p:sp>
          <p:nvSpPr>
            <p:cNvPr id="4" name="TextBox 3"/>
            <p:cNvSpPr txBox="1"/>
            <p:nvPr/>
          </p:nvSpPr>
          <p:spPr>
            <a:xfrm>
              <a:off x="4082143" y="1546554"/>
              <a:ext cx="979714" cy="499762"/>
            </a:xfrm>
            <a:prstGeom prst="rect">
              <a:avLst/>
            </a:prstGeom>
            <a:solidFill>
              <a:srgbClr val="FFFF00"/>
            </a:solidFill>
            <a:ln>
              <a:solidFill>
                <a:schemeClr val="tx1"/>
              </a:solidFill>
            </a:ln>
          </p:spPr>
          <p:txBody>
            <a:bodyPr wrap="square" rtlCol="0">
              <a:spAutoFit/>
            </a:bodyPr>
            <a:lstStyle/>
            <a:p>
              <a:pPr algn="ctr"/>
              <a:r>
                <a:rPr lang="en-US" sz="900" dirty="0"/>
                <a:t>pull</a:t>
              </a:r>
            </a:p>
          </p:txBody>
        </p:sp>
        <p:sp>
          <p:nvSpPr>
            <p:cNvPr id="5" name="TextBox 4"/>
            <p:cNvSpPr txBox="1"/>
            <p:nvPr/>
          </p:nvSpPr>
          <p:spPr>
            <a:xfrm>
              <a:off x="4082143" y="2174705"/>
              <a:ext cx="979714" cy="49976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900" dirty="0"/>
                <a:t>edit</a:t>
              </a:r>
            </a:p>
          </p:txBody>
        </p:sp>
        <p:sp>
          <p:nvSpPr>
            <p:cNvPr id="6" name="TextBox 5"/>
            <p:cNvSpPr txBox="1"/>
            <p:nvPr/>
          </p:nvSpPr>
          <p:spPr>
            <a:xfrm>
              <a:off x="4076700" y="2802852"/>
              <a:ext cx="990600" cy="49976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900" dirty="0"/>
                <a:t>commit</a:t>
              </a:r>
            </a:p>
          </p:txBody>
        </p:sp>
        <p:sp>
          <p:nvSpPr>
            <p:cNvPr id="7" name="TextBox 6"/>
            <p:cNvSpPr txBox="1"/>
            <p:nvPr/>
          </p:nvSpPr>
          <p:spPr>
            <a:xfrm>
              <a:off x="4082143" y="3430999"/>
              <a:ext cx="979714" cy="49976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900" dirty="0"/>
                <a:t>edit</a:t>
              </a:r>
            </a:p>
          </p:txBody>
        </p:sp>
        <p:sp>
          <p:nvSpPr>
            <p:cNvPr id="8" name="TextBox 7"/>
            <p:cNvSpPr txBox="1"/>
            <p:nvPr/>
          </p:nvSpPr>
          <p:spPr>
            <a:xfrm>
              <a:off x="4076700" y="4059152"/>
              <a:ext cx="990600" cy="49976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900" dirty="0"/>
                <a:t>commit</a:t>
              </a:r>
            </a:p>
          </p:txBody>
        </p:sp>
        <p:sp>
          <p:nvSpPr>
            <p:cNvPr id="9" name="TextBox 8"/>
            <p:cNvSpPr txBox="1"/>
            <p:nvPr/>
          </p:nvSpPr>
          <p:spPr>
            <a:xfrm>
              <a:off x="4082143" y="4687301"/>
              <a:ext cx="979714" cy="49976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900" dirty="0"/>
                <a:t>edit</a:t>
              </a:r>
            </a:p>
          </p:txBody>
        </p:sp>
        <p:sp>
          <p:nvSpPr>
            <p:cNvPr id="10" name="TextBox 9"/>
            <p:cNvSpPr txBox="1"/>
            <p:nvPr/>
          </p:nvSpPr>
          <p:spPr>
            <a:xfrm>
              <a:off x="4076700" y="5315448"/>
              <a:ext cx="990600" cy="49976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900" dirty="0"/>
                <a:t>commit</a:t>
              </a:r>
            </a:p>
          </p:txBody>
        </p:sp>
        <p:sp>
          <p:nvSpPr>
            <p:cNvPr id="11" name="TextBox 10"/>
            <p:cNvSpPr txBox="1"/>
            <p:nvPr/>
          </p:nvSpPr>
          <p:spPr>
            <a:xfrm>
              <a:off x="4082143" y="5943599"/>
              <a:ext cx="979714" cy="499762"/>
            </a:xfrm>
            <a:prstGeom prst="rect">
              <a:avLst/>
            </a:prstGeom>
            <a:solidFill>
              <a:srgbClr val="FFFF00"/>
            </a:solidFill>
            <a:ln>
              <a:solidFill>
                <a:schemeClr val="tx1"/>
              </a:solidFill>
            </a:ln>
          </p:spPr>
          <p:txBody>
            <a:bodyPr wrap="square" rtlCol="0">
              <a:spAutoFit/>
            </a:bodyPr>
            <a:lstStyle/>
            <a:p>
              <a:pPr algn="ctr"/>
              <a:r>
                <a:rPr lang="en-US" sz="900" dirty="0"/>
                <a:t>push</a:t>
              </a:r>
            </a:p>
          </p:txBody>
        </p:sp>
        <p:cxnSp>
          <p:nvCxnSpPr>
            <p:cNvPr id="12" name="Straight Arrow Connector 11"/>
            <p:cNvCxnSpPr>
              <a:stCxn id="4" idx="2"/>
              <a:endCxn id="5" idx="0"/>
            </p:cNvCxnSpPr>
            <p:nvPr/>
          </p:nvCxnSpPr>
          <p:spPr>
            <a:xfrm>
              <a:off x="4572000" y="2046316"/>
              <a:ext cx="0" cy="1283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6" idx="0"/>
            </p:cNvCxnSpPr>
            <p:nvPr/>
          </p:nvCxnSpPr>
          <p:spPr>
            <a:xfrm>
              <a:off x="4572000" y="2674467"/>
              <a:ext cx="0" cy="1283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7" idx="0"/>
            </p:cNvCxnSpPr>
            <p:nvPr/>
          </p:nvCxnSpPr>
          <p:spPr>
            <a:xfrm>
              <a:off x="4572000" y="3302614"/>
              <a:ext cx="0" cy="1283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a:endCxn id="8" idx="0"/>
            </p:cNvCxnSpPr>
            <p:nvPr/>
          </p:nvCxnSpPr>
          <p:spPr>
            <a:xfrm>
              <a:off x="4572000" y="3930760"/>
              <a:ext cx="0" cy="128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2"/>
              <a:endCxn id="9" idx="0"/>
            </p:cNvCxnSpPr>
            <p:nvPr/>
          </p:nvCxnSpPr>
          <p:spPr>
            <a:xfrm>
              <a:off x="4572000" y="4558914"/>
              <a:ext cx="0" cy="1283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p:cNvCxnSpPr>
            <p:nvPr/>
          </p:nvCxnSpPr>
          <p:spPr>
            <a:xfrm>
              <a:off x="4572000" y="5187063"/>
              <a:ext cx="0" cy="1283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2"/>
              <a:endCxn id="11" idx="0"/>
            </p:cNvCxnSpPr>
            <p:nvPr/>
          </p:nvCxnSpPr>
          <p:spPr>
            <a:xfrm>
              <a:off x="4572000" y="5815210"/>
              <a:ext cx="0" cy="1283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78808" y="1923363"/>
            <a:ext cx="1257300" cy="2261757"/>
            <a:chOff x="4076700" y="1546554"/>
            <a:chExt cx="990600" cy="4896807"/>
          </a:xfrm>
        </p:grpSpPr>
        <p:sp>
          <p:nvSpPr>
            <p:cNvPr id="20" name="TextBox 19"/>
            <p:cNvSpPr txBox="1"/>
            <p:nvPr/>
          </p:nvSpPr>
          <p:spPr>
            <a:xfrm>
              <a:off x="4082143" y="1546554"/>
              <a:ext cx="979714" cy="499762"/>
            </a:xfrm>
            <a:prstGeom prst="rect">
              <a:avLst/>
            </a:prstGeom>
            <a:solidFill>
              <a:srgbClr val="FFFF00"/>
            </a:solidFill>
            <a:ln>
              <a:solidFill>
                <a:schemeClr val="tx1"/>
              </a:solidFill>
            </a:ln>
          </p:spPr>
          <p:txBody>
            <a:bodyPr wrap="square" rtlCol="0">
              <a:spAutoFit/>
            </a:bodyPr>
            <a:lstStyle/>
            <a:p>
              <a:pPr algn="ctr"/>
              <a:r>
                <a:rPr lang="en-US" sz="900" dirty="0"/>
                <a:t>pull</a:t>
              </a:r>
            </a:p>
          </p:txBody>
        </p:sp>
        <p:sp>
          <p:nvSpPr>
            <p:cNvPr id="21" name="TextBox 20"/>
            <p:cNvSpPr txBox="1"/>
            <p:nvPr/>
          </p:nvSpPr>
          <p:spPr>
            <a:xfrm>
              <a:off x="4082143" y="2174705"/>
              <a:ext cx="979714" cy="49976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900" dirty="0"/>
                <a:t>edit</a:t>
              </a:r>
            </a:p>
          </p:txBody>
        </p:sp>
        <p:sp>
          <p:nvSpPr>
            <p:cNvPr id="22" name="TextBox 21"/>
            <p:cNvSpPr txBox="1"/>
            <p:nvPr/>
          </p:nvSpPr>
          <p:spPr>
            <a:xfrm>
              <a:off x="4076700" y="2802852"/>
              <a:ext cx="990600" cy="49976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900" dirty="0"/>
                <a:t>commit</a:t>
              </a:r>
            </a:p>
          </p:txBody>
        </p:sp>
        <p:sp>
          <p:nvSpPr>
            <p:cNvPr id="23" name="TextBox 22"/>
            <p:cNvSpPr txBox="1"/>
            <p:nvPr/>
          </p:nvSpPr>
          <p:spPr>
            <a:xfrm>
              <a:off x="4082143" y="3430999"/>
              <a:ext cx="979714" cy="49976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900" dirty="0"/>
                <a:t>edit</a:t>
              </a:r>
            </a:p>
          </p:txBody>
        </p:sp>
        <p:sp>
          <p:nvSpPr>
            <p:cNvPr id="24" name="TextBox 23"/>
            <p:cNvSpPr txBox="1"/>
            <p:nvPr/>
          </p:nvSpPr>
          <p:spPr>
            <a:xfrm>
              <a:off x="4076700" y="4059152"/>
              <a:ext cx="990600" cy="49976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900" dirty="0"/>
                <a:t>commit</a:t>
              </a:r>
            </a:p>
          </p:txBody>
        </p:sp>
        <p:sp>
          <p:nvSpPr>
            <p:cNvPr id="25" name="TextBox 24"/>
            <p:cNvSpPr txBox="1"/>
            <p:nvPr/>
          </p:nvSpPr>
          <p:spPr>
            <a:xfrm>
              <a:off x="4082143" y="4687301"/>
              <a:ext cx="979714" cy="49976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900" dirty="0"/>
                <a:t>edit</a:t>
              </a:r>
            </a:p>
          </p:txBody>
        </p:sp>
        <p:sp>
          <p:nvSpPr>
            <p:cNvPr id="26" name="TextBox 25"/>
            <p:cNvSpPr txBox="1"/>
            <p:nvPr/>
          </p:nvSpPr>
          <p:spPr>
            <a:xfrm>
              <a:off x="4076700" y="5315448"/>
              <a:ext cx="990600" cy="49976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900" dirty="0"/>
                <a:t>commit</a:t>
              </a:r>
            </a:p>
          </p:txBody>
        </p:sp>
        <p:sp>
          <p:nvSpPr>
            <p:cNvPr id="27" name="TextBox 26"/>
            <p:cNvSpPr txBox="1"/>
            <p:nvPr/>
          </p:nvSpPr>
          <p:spPr>
            <a:xfrm>
              <a:off x="4082143" y="5943599"/>
              <a:ext cx="979714" cy="499762"/>
            </a:xfrm>
            <a:prstGeom prst="rect">
              <a:avLst/>
            </a:prstGeom>
            <a:solidFill>
              <a:srgbClr val="FFFF00"/>
            </a:solidFill>
            <a:ln>
              <a:solidFill>
                <a:schemeClr val="tx1"/>
              </a:solidFill>
            </a:ln>
          </p:spPr>
          <p:txBody>
            <a:bodyPr wrap="square" rtlCol="0">
              <a:spAutoFit/>
            </a:bodyPr>
            <a:lstStyle/>
            <a:p>
              <a:pPr algn="ctr"/>
              <a:r>
                <a:rPr lang="en-US" sz="900" dirty="0"/>
                <a:t>push</a:t>
              </a:r>
            </a:p>
          </p:txBody>
        </p:sp>
        <p:cxnSp>
          <p:nvCxnSpPr>
            <p:cNvPr id="28" name="Straight Arrow Connector 27"/>
            <p:cNvCxnSpPr>
              <a:stCxn id="20" idx="2"/>
              <a:endCxn id="21" idx="0"/>
            </p:cNvCxnSpPr>
            <p:nvPr/>
          </p:nvCxnSpPr>
          <p:spPr>
            <a:xfrm>
              <a:off x="4572000" y="2046316"/>
              <a:ext cx="0" cy="1283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1" idx="2"/>
              <a:endCxn id="22" idx="0"/>
            </p:cNvCxnSpPr>
            <p:nvPr/>
          </p:nvCxnSpPr>
          <p:spPr>
            <a:xfrm>
              <a:off x="4572000" y="2674467"/>
              <a:ext cx="0" cy="1283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2" idx="2"/>
              <a:endCxn id="23" idx="0"/>
            </p:cNvCxnSpPr>
            <p:nvPr/>
          </p:nvCxnSpPr>
          <p:spPr>
            <a:xfrm>
              <a:off x="4572000" y="3302614"/>
              <a:ext cx="0" cy="1283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3" idx="2"/>
              <a:endCxn id="24" idx="0"/>
            </p:cNvCxnSpPr>
            <p:nvPr/>
          </p:nvCxnSpPr>
          <p:spPr>
            <a:xfrm>
              <a:off x="4572000" y="3930760"/>
              <a:ext cx="0" cy="128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4" idx="2"/>
              <a:endCxn id="25" idx="0"/>
            </p:cNvCxnSpPr>
            <p:nvPr/>
          </p:nvCxnSpPr>
          <p:spPr>
            <a:xfrm>
              <a:off x="4572000" y="4558914"/>
              <a:ext cx="0" cy="1283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p:cNvCxnSpPr>
            <p:nvPr/>
          </p:nvCxnSpPr>
          <p:spPr>
            <a:xfrm>
              <a:off x="4572000" y="5187063"/>
              <a:ext cx="0" cy="1283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6" idx="2"/>
              <a:endCxn id="27" idx="0"/>
            </p:cNvCxnSpPr>
            <p:nvPr/>
          </p:nvCxnSpPr>
          <p:spPr>
            <a:xfrm>
              <a:off x="4572000" y="5815210"/>
              <a:ext cx="0" cy="1283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822392" y="1923363"/>
            <a:ext cx="1257300" cy="2261757"/>
            <a:chOff x="4076700" y="1546554"/>
            <a:chExt cx="990600" cy="4896807"/>
          </a:xfrm>
        </p:grpSpPr>
        <p:sp>
          <p:nvSpPr>
            <p:cNvPr id="36" name="TextBox 35"/>
            <p:cNvSpPr txBox="1"/>
            <p:nvPr/>
          </p:nvSpPr>
          <p:spPr>
            <a:xfrm>
              <a:off x="4082143" y="1546554"/>
              <a:ext cx="979714" cy="499762"/>
            </a:xfrm>
            <a:prstGeom prst="rect">
              <a:avLst/>
            </a:prstGeom>
            <a:solidFill>
              <a:srgbClr val="FFFF00"/>
            </a:solidFill>
            <a:ln>
              <a:solidFill>
                <a:schemeClr val="tx1"/>
              </a:solidFill>
            </a:ln>
          </p:spPr>
          <p:txBody>
            <a:bodyPr wrap="square" rtlCol="0">
              <a:spAutoFit/>
            </a:bodyPr>
            <a:lstStyle/>
            <a:p>
              <a:pPr algn="ctr"/>
              <a:r>
                <a:rPr lang="en-US" sz="900" dirty="0"/>
                <a:t>pull</a:t>
              </a:r>
            </a:p>
          </p:txBody>
        </p:sp>
        <p:sp>
          <p:nvSpPr>
            <p:cNvPr id="37" name="TextBox 36"/>
            <p:cNvSpPr txBox="1"/>
            <p:nvPr/>
          </p:nvSpPr>
          <p:spPr>
            <a:xfrm>
              <a:off x="4082143" y="2174705"/>
              <a:ext cx="979714" cy="49976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900" dirty="0"/>
                <a:t>edit</a:t>
              </a:r>
            </a:p>
          </p:txBody>
        </p:sp>
        <p:sp>
          <p:nvSpPr>
            <p:cNvPr id="38" name="TextBox 37"/>
            <p:cNvSpPr txBox="1"/>
            <p:nvPr/>
          </p:nvSpPr>
          <p:spPr>
            <a:xfrm>
              <a:off x="4076700" y="2802852"/>
              <a:ext cx="990600" cy="49976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900" dirty="0"/>
                <a:t>commit</a:t>
              </a:r>
            </a:p>
          </p:txBody>
        </p:sp>
        <p:sp>
          <p:nvSpPr>
            <p:cNvPr id="39" name="TextBox 38"/>
            <p:cNvSpPr txBox="1"/>
            <p:nvPr/>
          </p:nvSpPr>
          <p:spPr>
            <a:xfrm>
              <a:off x="4082143" y="3430999"/>
              <a:ext cx="979714" cy="49976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900" dirty="0"/>
                <a:t>edit</a:t>
              </a:r>
            </a:p>
          </p:txBody>
        </p:sp>
        <p:sp>
          <p:nvSpPr>
            <p:cNvPr id="40" name="TextBox 39"/>
            <p:cNvSpPr txBox="1"/>
            <p:nvPr/>
          </p:nvSpPr>
          <p:spPr>
            <a:xfrm>
              <a:off x="4076700" y="4059152"/>
              <a:ext cx="990600" cy="49976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900" dirty="0"/>
                <a:t>commit</a:t>
              </a:r>
            </a:p>
          </p:txBody>
        </p:sp>
        <p:sp>
          <p:nvSpPr>
            <p:cNvPr id="41" name="TextBox 40"/>
            <p:cNvSpPr txBox="1"/>
            <p:nvPr/>
          </p:nvSpPr>
          <p:spPr>
            <a:xfrm>
              <a:off x="4082143" y="4687301"/>
              <a:ext cx="979714" cy="49976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900" dirty="0"/>
                <a:t>edit</a:t>
              </a:r>
            </a:p>
          </p:txBody>
        </p:sp>
        <p:sp>
          <p:nvSpPr>
            <p:cNvPr id="42" name="TextBox 41"/>
            <p:cNvSpPr txBox="1"/>
            <p:nvPr/>
          </p:nvSpPr>
          <p:spPr>
            <a:xfrm>
              <a:off x="4076700" y="5315448"/>
              <a:ext cx="990600" cy="49976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900" dirty="0"/>
                <a:t>commit</a:t>
              </a:r>
            </a:p>
          </p:txBody>
        </p:sp>
        <p:sp>
          <p:nvSpPr>
            <p:cNvPr id="43" name="TextBox 42"/>
            <p:cNvSpPr txBox="1"/>
            <p:nvPr/>
          </p:nvSpPr>
          <p:spPr>
            <a:xfrm>
              <a:off x="4082143" y="5943599"/>
              <a:ext cx="979714" cy="499762"/>
            </a:xfrm>
            <a:prstGeom prst="rect">
              <a:avLst/>
            </a:prstGeom>
            <a:solidFill>
              <a:srgbClr val="FFFF00"/>
            </a:solidFill>
            <a:ln>
              <a:solidFill>
                <a:schemeClr val="tx1"/>
              </a:solidFill>
            </a:ln>
          </p:spPr>
          <p:txBody>
            <a:bodyPr wrap="square" rtlCol="0">
              <a:spAutoFit/>
            </a:bodyPr>
            <a:lstStyle/>
            <a:p>
              <a:pPr algn="ctr"/>
              <a:r>
                <a:rPr lang="en-US" sz="900" dirty="0"/>
                <a:t>push</a:t>
              </a:r>
            </a:p>
          </p:txBody>
        </p:sp>
        <p:cxnSp>
          <p:nvCxnSpPr>
            <p:cNvPr id="44" name="Straight Arrow Connector 43"/>
            <p:cNvCxnSpPr>
              <a:stCxn id="36" idx="2"/>
              <a:endCxn id="37" idx="0"/>
            </p:cNvCxnSpPr>
            <p:nvPr/>
          </p:nvCxnSpPr>
          <p:spPr>
            <a:xfrm>
              <a:off x="4572000" y="2046316"/>
              <a:ext cx="0" cy="1283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7" idx="2"/>
              <a:endCxn id="38" idx="0"/>
            </p:cNvCxnSpPr>
            <p:nvPr/>
          </p:nvCxnSpPr>
          <p:spPr>
            <a:xfrm>
              <a:off x="4572000" y="2674467"/>
              <a:ext cx="0" cy="1283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8" idx="2"/>
              <a:endCxn id="39" idx="0"/>
            </p:cNvCxnSpPr>
            <p:nvPr/>
          </p:nvCxnSpPr>
          <p:spPr>
            <a:xfrm>
              <a:off x="4572000" y="3302614"/>
              <a:ext cx="0" cy="1283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9" idx="2"/>
              <a:endCxn id="40" idx="0"/>
            </p:cNvCxnSpPr>
            <p:nvPr/>
          </p:nvCxnSpPr>
          <p:spPr>
            <a:xfrm>
              <a:off x="4572000" y="3930760"/>
              <a:ext cx="0" cy="128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0" idx="2"/>
              <a:endCxn id="41" idx="0"/>
            </p:cNvCxnSpPr>
            <p:nvPr/>
          </p:nvCxnSpPr>
          <p:spPr>
            <a:xfrm>
              <a:off x="4572000" y="4558914"/>
              <a:ext cx="0" cy="1283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p:cNvCxnSpPr>
            <p:nvPr/>
          </p:nvCxnSpPr>
          <p:spPr>
            <a:xfrm>
              <a:off x="4572000" y="5187063"/>
              <a:ext cx="0" cy="1283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2" idx="2"/>
              <a:endCxn id="43" idx="0"/>
            </p:cNvCxnSpPr>
            <p:nvPr/>
          </p:nvCxnSpPr>
          <p:spPr>
            <a:xfrm>
              <a:off x="4572000" y="5815210"/>
              <a:ext cx="0" cy="1283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2261218" y="1428750"/>
            <a:ext cx="439416" cy="300082"/>
          </a:xfrm>
          <a:prstGeom prst="rect">
            <a:avLst/>
          </a:prstGeom>
          <a:noFill/>
          <a:ln>
            <a:solidFill>
              <a:schemeClr val="tx1"/>
            </a:solidFill>
          </a:ln>
        </p:spPr>
        <p:txBody>
          <a:bodyPr wrap="none" rtlCol="0">
            <a:spAutoFit/>
          </a:bodyPr>
          <a:lstStyle/>
          <a:p>
            <a:r>
              <a:rPr lang="en-US" sz="1350" dirty="0"/>
              <a:t>You</a:t>
            </a:r>
          </a:p>
        </p:txBody>
      </p:sp>
      <p:sp>
        <p:nvSpPr>
          <p:cNvPr id="52" name="TextBox 51"/>
          <p:cNvSpPr txBox="1"/>
          <p:nvPr/>
        </p:nvSpPr>
        <p:spPr>
          <a:xfrm>
            <a:off x="6254810" y="1428750"/>
            <a:ext cx="439416" cy="300082"/>
          </a:xfrm>
          <a:prstGeom prst="rect">
            <a:avLst/>
          </a:prstGeom>
          <a:noFill/>
          <a:ln>
            <a:solidFill>
              <a:schemeClr val="tx1"/>
            </a:solidFill>
          </a:ln>
        </p:spPr>
        <p:txBody>
          <a:bodyPr wrap="none" rtlCol="0">
            <a:spAutoFit/>
          </a:bodyPr>
          <a:lstStyle/>
          <a:p>
            <a:r>
              <a:rPr lang="en-US" sz="1350" dirty="0"/>
              <a:t>You</a:t>
            </a:r>
          </a:p>
        </p:txBody>
      </p:sp>
      <p:sp>
        <p:nvSpPr>
          <p:cNvPr id="53" name="TextBox 52"/>
          <p:cNvSpPr txBox="1"/>
          <p:nvPr/>
        </p:nvSpPr>
        <p:spPr>
          <a:xfrm>
            <a:off x="3707592" y="1223722"/>
            <a:ext cx="1491213" cy="507831"/>
          </a:xfrm>
          <a:prstGeom prst="rect">
            <a:avLst/>
          </a:prstGeom>
          <a:noFill/>
          <a:ln>
            <a:solidFill>
              <a:schemeClr val="tx1"/>
            </a:solidFill>
          </a:ln>
        </p:spPr>
        <p:txBody>
          <a:bodyPr wrap="square" rtlCol="0">
            <a:spAutoFit/>
          </a:bodyPr>
          <a:lstStyle/>
          <a:p>
            <a:r>
              <a:rPr lang="en-US" sz="1350" dirty="0"/>
              <a:t>You, maybe on another computer</a:t>
            </a:r>
          </a:p>
        </p:txBody>
      </p:sp>
      <p:cxnSp>
        <p:nvCxnSpPr>
          <p:cNvPr id="55" name="Elbow Connector 54"/>
          <p:cNvCxnSpPr>
            <a:stCxn id="11" idx="3"/>
            <a:endCxn id="20" idx="1"/>
          </p:cNvCxnSpPr>
          <p:nvPr/>
        </p:nvCxnSpPr>
        <p:spPr>
          <a:xfrm flipV="1">
            <a:off x="3079191" y="2038779"/>
            <a:ext cx="706525" cy="203092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27" idx="3"/>
            <a:endCxn id="36" idx="1"/>
          </p:cNvCxnSpPr>
          <p:nvPr/>
        </p:nvCxnSpPr>
        <p:spPr>
          <a:xfrm flipV="1">
            <a:off x="5029199" y="2038779"/>
            <a:ext cx="800101" cy="2030925"/>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62" name="Parallelogram 61"/>
          <p:cNvSpPr/>
          <p:nvPr/>
        </p:nvSpPr>
        <p:spPr>
          <a:xfrm>
            <a:off x="3135061" y="4336373"/>
            <a:ext cx="2382427" cy="685800"/>
          </a:xfrm>
          <a:prstGeom prst="parallelogram">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50" dirty="0"/>
              <a:t>You push your work to the server</a:t>
            </a:r>
          </a:p>
        </p:txBody>
      </p:sp>
      <p:sp>
        <p:nvSpPr>
          <p:cNvPr id="64" name="Flowchart: Magnetic Disk 63"/>
          <p:cNvSpPr/>
          <p:nvPr/>
        </p:nvSpPr>
        <p:spPr>
          <a:xfrm>
            <a:off x="3183119" y="2817619"/>
            <a:ext cx="527838" cy="381689"/>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server</a:t>
            </a:r>
          </a:p>
        </p:txBody>
      </p:sp>
      <p:sp>
        <p:nvSpPr>
          <p:cNvPr id="67" name="Flowchart: Magnetic Disk 66"/>
          <p:cNvSpPr/>
          <p:nvPr/>
        </p:nvSpPr>
        <p:spPr>
          <a:xfrm>
            <a:off x="5169891" y="2863396"/>
            <a:ext cx="548828" cy="381689"/>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server</a:t>
            </a:r>
          </a:p>
        </p:txBody>
      </p:sp>
      <p:sp>
        <p:nvSpPr>
          <p:cNvPr id="54" name="Slide Number Placeholder 53"/>
          <p:cNvSpPr>
            <a:spLocks noGrp="1"/>
          </p:cNvSpPr>
          <p:nvPr>
            <p:ph type="sldNum" sz="quarter" idx="12"/>
          </p:nvPr>
        </p:nvSpPr>
        <p:spPr/>
        <p:txBody>
          <a:bodyPr/>
          <a:lstStyle/>
          <a:p>
            <a:fld id="{B6F15528-21DE-4FAA-801E-634DDDAF4B2B}" type="slidenum">
              <a:rPr lang="en-US" smtClean="0"/>
              <a:pPr/>
              <a:t>40</a:t>
            </a:fld>
            <a:endParaRPr lang="en-US"/>
          </a:p>
        </p:txBody>
      </p:sp>
      <p:cxnSp>
        <p:nvCxnSpPr>
          <p:cNvPr id="57" name="Straight Arrow Connector 56"/>
          <p:cNvCxnSpPr/>
          <p:nvPr/>
        </p:nvCxnSpPr>
        <p:spPr>
          <a:xfrm flipH="1" flipV="1">
            <a:off x="3432454" y="4058160"/>
            <a:ext cx="230445" cy="27821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5132510" y="4058163"/>
            <a:ext cx="181518" cy="29379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5" name="Parallelogram 64"/>
          <p:cNvSpPr/>
          <p:nvPr/>
        </p:nvSpPr>
        <p:spPr>
          <a:xfrm>
            <a:off x="3261985" y="408842"/>
            <a:ext cx="2382427" cy="685800"/>
          </a:xfrm>
          <a:prstGeom prst="parallelogram">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50" dirty="0"/>
              <a:t>You pull the latest version of your work from the server</a:t>
            </a:r>
          </a:p>
        </p:txBody>
      </p:sp>
      <p:cxnSp>
        <p:nvCxnSpPr>
          <p:cNvPr id="68" name="Straight Arrow Connector 67"/>
          <p:cNvCxnSpPr/>
          <p:nvPr/>
        </p:nvCxnSpPr>
        <p:spPr>
          <a:xfrm>
            <a:off x="3483952" y="1094641"/>
            <a:ext cx="79131" cy="93259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5314028" y="1094641"/>
            <a:ext cx="253701" cy="93259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1" name="Title 1"/>
          <p:cNvSpPr>
            <a:spLocks noGrp="1"/>
          </p:cNvSpPr>
          <p:nvPr>
            <p:ph type="title"/>
          </p:nvPr>
        </p:nvSpPr>
        <p:spPr>
          <a:xfrm>
            <a:off x="0" y="-13156"/>
            <a:ext cx="7737041" cy="454934"/>
          </a:xfrm>
        </p:spPr>
        <p:txBody>
          <a:bodyPr>
            <a:normAutofit/>
          </a:bodyPr>
          <a:lstStyle/>
          <a:p>
            <a:r>
              <a:rPr lang="en-US" sz="2100" dirty="0"/>
              <a:t>Your workflow over multiple sessions</a:t>
            </a:r>
          </a:p>
        </p:txBody>
      </p:sp>
      <p:sp>
        <p:nvSpPr>
          <p:cNvPr id="76" name="Parallelogram 75"/>
          <p:cNvSpPr/>
          <p:nvPr/>
        </p:nvSpPr>
        <p:spPr>
          <a:xfrm>
            <a:off x="1179307" y="4512194"/>
            <a:ext cx="1637868" cy="334157"/>
          </a:xfrm>
          <a:prstGeom prst="parallelogram">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25" dirty="0"/>
              <a:t>You update your-ID-log.txt at the end of each session</a:t>
            </a:r>
          </a:p>
        </p:txBody>
      </p:sp>
      <p:cxnSp>
        <p:nvCxnSpPr>
          <p:cNvPr id="78" name="Straight Arrow Connector 77"/>
          <p:cNvCxnSpPr>
            <a:endCxn id="10" idx="1"/>
          </p:cNvCxnSpPr>
          <p:nvPr/>
        </p:nvCxnSpPr>
        <p:spPr>
          <a:xfrm flipV="1">
            <a:off x="1485900" y="3779571"/>
            <a:ext cx="342900" cy="73262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26" idx="1"/>
          </p:cNvCxnSpPr>
          <p:nvPr/>
        </p:nvCxnSpPr>
        <p:spPr>
          <a:xfrm flipV="1">
            <a:off x="2457451" y="3779571"/>
            <a:ext cx="1321357" cy="732624"/>
          </a:xfrm>
          <a:prstGeom prst="line">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42" idx="1"/>
          </p:cNvCxnSpPr>
          <p:nvPr/>
        </p:nvCxnSpPr>
        <p:spPr>
          <a:xfrm flipV="1">
            <a:off x="2739746" y="3779571"/>
            <a:ext cx="3082646" cy="73262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327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Oh no!  I’ve got a </a:t>
            </a:r>
            <a:r>
              <a:rPr lang="en-US" dirty="0" err="1"/>
              <a:t>git</a:t>
            </a:r>
            <a:r>
              <a:rPr lang="en-US" dirty="0"/>
              <a:t> conflict</a:t>
            </a:r>
          </a:p>
        </p:txBody>
      </p:sp>
      <p:sp>
        <p:nvSpPr>
          <p:cNvPr id="3" name="Content Placeholder 2"/>
          <p:cNvSpPr>
            <a:spLocks noGrp="1"/>
          </p:cNvSpPr>
          <p:nvPr>
            <p:ph idx="1"/>
          </p:nvPr>
        </p:nvSpPr>
        <p:spPr>
          <a:xfrm>
            <a:off x="457200" y="732866"/>
            <a:ext cx="8229600" cy="4410634"/>
          </a:xfrm>
        </p:spPr>
        <p:txBody>
          <a:bodyPr>
            <a:normAutofit/>
          </a:bodyPr>
          <a:lstStyle/>
          <a:p>
            <a:pPr>
              <a:spcBef>
                <a:spcPts val="1200"/>
              </a:spcBef>
            </a:pPr>
            <a:r>
              <a:rPr lang="en-US" sz="2400" dirty="0"/>
              <a:t>If you update your work before you pull, </a:t>
            </a:r>
            <a:r>
              <a:rPr lang="en-US" sz="2400" dirty="0" err="1">
                <a:latin typeface="Courier New" panose="02070309020205020404" pitchFamily="49" charset="0"/>
                <a:cs typeface="Courier New" panose="02070309020205020404" pitchFamily="49" charset="0"/>
              </a:rPr>
              <a:t>git</a:t>
            </a:r>
            <a:r>
              <a:rPr lang="en-US" sz="2400" dirty="0"/>
              <a:t> will try to merge the changes when you do pull.</a:t>
            </a:r>
          </a:p>
          <a:p>
            <a:pPr>
              <a:spcBef>
                <a:spcPts val="1200"/>
              </a:spcBef>
            </a:pPr>
            <a:r>
              <a:rPr lang="en-US" sz="2400" dirty="0"/>
              <a:t>If </a:t>
            </a:r>
            <a:r>
              <a:rPr lang="en-US" sz="2400" dirty="0" err="1">
                <a:latin typeface="Courier New" panose="02070309020205020404" pitchFamily="49" charset="0"/>
                <a:cs typeface="Courier New" panose="02070309020205020404" pitchFamily="49" charset="0"/>
              </a:rPr>
              <a:t>git</a:t>
            </a:r>
            <a:r>
              <a:rPr lang="en-US" sz="2400" dirty="0"/>
              <a:t> can’t figure out how to do the merge, it will go into a special mode in which it expects you to resolve the conflicts.</a:t>
            </a:r>
          </a:p>
          <a:p>
            <a:pPr>
              <a:spcBef>
                <a:spcPts val="1200"/>
              </a:spcBef>
            </a:pPr>
            <a:r>
              <a:rPr lang="en-US" sz="2400" dirty="0"/>
              <a:t>When you have the files the way you want them, you can commit them and continue working.  Here’s a guide </a:t>
            </a:r>
            <a:r>
              <a:rPr lang="en-US" sz="1600" dirty="0">
                <a:hlinkClick r:id="rId2"/>
              </a:rPr>
              <a:t>https://docs.github.com/en/pull-requests/collaborating-with-pull-requests/addressing-merge-conflicts/resolving-a-merge-conflict-using-the-command-line</a:t>
            </a:r>
            <a:r>
              <a:rPr lang="en-US" sz="1600" dirty="0"/>
              <a:t>   </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3493770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06A08-AB22-3E44-AAFA-84D770C742E6}"/>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52E9C151-4E4E-D145-99CC-9889157F3949}"/>
              </a:ext>
            </a:extLst>
          </p:cNvPr>
          <p:cNvSpPr>
            <a:spLocks noGrp="1"/>
          </p:cNvSpPr>
          <p:nvPr>
            <p:ph idx="1"/>
          </p:nvPr>
        </p:nvSpPr>
        <p:spPr/>
        <p:txBody>
          <a:bodyPr/>
          <a:lstStyle/>
          <a:p>
            <a:r>
              <a:rPr lang="en-US" dirty="0"/>
              <a:t>Branches are used to develop features isolated from each other. </a:t>
            </a:r>
          </a:p>
          <a:p>
            <a:r>
              <a:rPr lang="en-US" dirty="0"/>
              <a:t>The master branch is the "default" branch when you create a repository. </a:t>
            </a:r>
          </a:p>
          <a:p>
            <a:r>
              <a:rPr lang="en-US" dirty="0"/>
              <a:t>Use other branches for development and merge them back to the master branch upon completion.</a:t>
            </a:r>
          </a:p>
        </p:txBody>
      </p:sp>
      <p:pic>
        <p:nvPicPr>
          <p:cNvPr id="4" name="Picture 3">
            <a:extLst>
              <a:ext uri="{FF2B5EF4-FFF2-40B4-BE49-F238E27FC236}">
                <a16:creationId xmlns:a16="http://schemas.microsoft.com/office/drawing/2014/main" id="{CA070258-0CAB-FA4A-B4BE-DEB45DF6FF7D}"/>
              </a:ext>
            </a:extLst>
          </p:cNvPr>
          <p:cNvPicPr>
            <a:picLocks noChangeAspect="1"/>
          </p:cNvPicPr>
          <p:nvPr/>
        </p:nvPicPr>
        <p:blipFill>
          <a:blip r:embed="rId2"/>
          <a:stretch>
            <a:fillRect/>
          </a:stretch>
        </p:blipFill>
        <p:spPr>
          <a:xfrm>
            <a:off x="1892738" y="3283429"/>
            <a:ext cx="5086131" cy="1860071"/>
          </a:xfrm>
          <a:prstGeom prst="rect">
            <a:avLst/>
          </a:prstGeom>
        </p:spPr>
      </p:pic>
    </p:spTree>
    <p:extLst>
      <p:ext uri="{BB962C8B-B14F-4D97-AF65-F5344CB8AC3E}">
        <p14:creationId xmlns:p14="http://schemas.microsoft.com/office/powerpoint/2010/main" val="2964757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1FD61-64BE-1C4C-A884-E3323867DB71}"/>
              </a:ext>
            </a:extLst>
          </p:cNvPr>
          <p:cNvSpPr>
            <a:spLocks noGrp="1"/>
          </p:cNvSpPr>
          <p:nvPr>
            <p:ph type="title"/>
          </p:nvPr>
        </p:nvSpPr>
        <p:spPr/>
        <p:txBody>
          <a:bodyPr/>
          <a:lstStyle/>
          <a:p>
            <a:r>
              <a:rPr lang="en-US" dirty="0"/>
              <a:t>Branching</a:t>
            </a:r>
          </a:p>
        </p:txBody>
      </p:sp>
      <p:sp>
        <p:nvSpPr>
          <p:cNvPr id="3" name="Content Placeholder 2">
            <a:extLst>
              <a:ext uri="{FF2B5EF4-FFF2-40B4-BE49-F238E27FC236}">
                <a16:creationId xmlns:a16="http://schemas.microsoft.com/office/drawing/2014/main" id="{2723245D-FB79-0748-9AC6-64E0A43326B4}"/>
              </a:ext>
            </a:extLst>
          </p:cNvPr>
          <p:cNvSpPr>
            <a:spLocks noGrp="1"/>
          </p:cNvSpPr>
          <p:nvPr>
            <p:ph idx="1"/>
          </p:nvPr>
        </p:nvSpPr>
        <p:spPr>
          <a:xfrm>
            <a:off x="220717" y="732865"/>
            <a:ext cx="8849711" cy="4238527"/>
          </a:xfrm>
        </p:spPr>
        <p:txBody>
          <a:bodyPr>
            <a:normAutofit fontScale="85000" lnSpcReduction="10000"/>
          </a:bodyPr>
          <a:lstStyle/>
          <a:p>
            <a:pPr marL="0" indent="0">
              <a:spcBef>
                <a:spcPts val="1200"/>
              </a:spcBef>
              <a:buNone/>
            </a:pPr>
            <a:r>
              <a:rPr lang="en-US" dirty="0"/>
              <a:t>create a new branch named "</a:t>
            </a:r>
            <a:r>
              <a:rPr lang="en-US" dirty="0" err="1"/>
              <a:t>feature_x</a:t>
            </a:r>
            <a:r>
              <a:rPr lang="en-US" dirty="0"/>
              <a:t>" and switch to it using</a:t>
            </a:r>
          </a:p>
          <a:p>
            <a:pPr marL="0" indent="0">
              <a:spcBef>
                <a:spcPts val="1200"/>
              </a:spcBef>
              <a:buNone/>
            </a:pPr>
            <a:r>
              <a:rPr lang="en-US" dirty="0"/>
              <a:t>		</a:t>
            </a:r>
            <a:r>
              <a:rPr lang="en-US" dirty="0">
                <a:latin typeface="Courier New" panose="02070309020205020404" pitchFamily="49" charset="0"/>
                <a:cs typeface="Courier New" panose="02070309020205020404" pitchFamily="49" charset="0"/>
              </a:rPr>
              <a:t>git checkout -b </a:t>
            </a:r>
            <a:r>
              <a:rPr lang="en-US" dirty="0" err="1">
                <a:latin typeface="Courier New" panose="02070309020205020404" pitchFamily="49" charset="0"/>
                <a:cs typeface="Courier New" panose="02070309020205020404" pitchFamily="49" charset="0"/>
              </a:rPr>
              <a:t>feature_x</a:t>
            </a:r>
            <a:endParaRPr lang="en-US" dirty="0">
              <a:latin typeface="Courier New" panose="02070309020205020404" pitchFamily="49" charset="0"/>
              <a:cs typeface="Courier New" panose="02070309020205020404" pitchFamily="49" charset="0"/>
            </a:endParaRPr>
          </a:p>
          <a:p>
            <a:pPr marL="0" indent="0">
              <a:spcBef>
                <a:spcPts val="1200"/>
              </a:spcBef>
              <a:buNone/>
            </a:pPr>
            <a:r>
              <a:rPr lang="en-US" dirty="0"/>
              <a:t>switch back to master</a:t>
            </a:r>
          </a:p>
          <a:p>
            <a:pPr marL="0" indent="0">
              <a:spcBef>
                <a:spcPts val="1200"/>
              </a:spcBef>
              <a:buNone/>
            </a:pPr>
            <a:r>
              <a:rPr lang="en-US" dirty="0"/>
              <a:t>		</a:t>
            </a:r>
            <a:r>
              <a:rPr lang="en-US" dirty="0">
                <a:latin typeface="Courier New" panose="02070309020205020404" pitchFamily="49" charset="0"/>
                <a:cs typeface="Courier New" panose="02070309020205020404" pitchFamily="49" charset="0"/>
              </a:rPr>
              <a:t>git checkout master</a:t>
            </a:r>
          </a:p>
          <a:p>
            <a:pPr marL="0" indent="0">
              <a:spcBef>
                <a:spcPts val="1200"/>
              </a:spcBef>
              <a:buNone/>
            </a:pPr>
            <a:r>
              <a:rPr lang="en-US" dirty="0"/>
              <a:t>and delete the branch again</a:t>
            </a:r>
          </a:p>
          <a:p>
            <a:pPr marL="0" indent="0">
              <a:spcBef>
                <a:spcPts val="1200"/>
              </a:spcBef>
              <a:buNone/>
            </a:pPr>
            <a:r>
              <a:rPr lang="en-US" dirty="0"/>
              <a:t>		</a:t>
            </a:r>
            <a:r>
              <a:rPr lang="en-US" dirty="0">
                <a:latin typeface="Courier New" panose="02070309020205020404" pitchFamily="49" charset="0"/>
                <a:cs typeface="Courier New" panose="02070309020205020404" pitchFamily="49" charset="0"/>
              </a:rPr>
              <a:t>git branch -d </a:t>
            </a:r>
            <a:r>
              <a:rPr lang="en-US" dirty="0" err="1">
                <a:latin typeface="Courier New" panose="02070309020205020404" pitchFamily="49" charset="0"/>
                <a:cs typeface="Courier New" panose="02070309020205020404" pitchFamily="49" charset="0"/>
              </a:rPr>
              <a:t>feature_x</a:t>
            </a:r>
            <a:endParaRPr lang="en-US" dirty="0">
              <a:latin typeface="Courier New" panose="02070309020205020404" pitchFamily="49" charset="0"/>
              <a:cs typeface="Courier New" panose="02070309020205020404" pitchFamily="49" charset="0"/>
            </a:endParaRPr>
          </a:p>
          <a:p>
            <a:pPr marL="0" indent="0">
              <a:spcBef>
                <a:spcPts val="1200"/>
              </a:spcBef>
              <a:buNone/>
            </a:pPr>
            <a:r>
              <a:rPr lang="en-US" dirty="0"/>
              <a:t>a branch is not available to others unless you push the branch to your remote repos</a:t>
            </a:r>
          </a:p>
          <a:p>
            <a:pPr marL="0" indent="0">
              <a:spcBef>
                <a:spcPts val="1200"/>
              </a:spcBef>
              <a:buNone/>
            </a:pPr>
            <a:r>
              <a:rPr lang="en-US" dirty="0"/>
              <a:t>		</a:t>
            </a:r>
            <a:r>
              <a:rPr lang="en-US" dirty="0">
                <a:latin typeface="Courier New" panose="02070309020205020404" pitchFamily="49" charset="0"/>
                <a:cs typeface="Courier New" panose="02070309020205020404" pitchFamily="49" charset="0"/>
              </a:rPr>
              <a:t>git push origin &lt;branch&gt;</a:t>
            </a:r>
          </a:p>
          <a:p>
            <a:pPr marL="0" indent="0">
              <a:spcBef>
                <a:spcPts val="1200"/>
              </a:spcBef>
              <a:buNone/>
            </a:pPr>
            <a:r>
              <a:rPr lang="en-US" dirty="0"/>
              <a:t>to merge another branch into your active branch (e.g. master), use</a:t>
            </a:r>
          </a:p>
          <a:p>
            <a:pPr marL="0" indent="0">
              <a:spcBef>
                <a:spcPts val="1200"/>
              </a:spcBef>
              <a:buNone/>
            </a:pPr>
            <a:r>
              <a:rPr lang="en-US" dirty="0">
                <a:latin typeface="Courier New" panose="02070309020205020404" pitchFamily="49" charset="0"/>
                <a:cs typeface="Courier New" panose="02070309020205020404" pitchFamily="49" charset="0"/>
              </a:rPr>
              <a:t>		git merge &lt;branch&gt;</a:t>
            </a:r>
          </a:p>
        </p:txBody>
      </p:sp>
    </p:spTree>
    <p:extLst>
      <p:ext uri="{BB962C8B-B14F-4D97-AF65-F5344CB8AC3E}">
        <p14:creationId xmlns:p14="http://schemas.microsoft.com/office/powerpoint/2010/main" val="31218632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Other ways to use </a:t>
            </a:r>
            <a:r>
              <a:rPr lang="en-US" dirty="0" err="1"/>
              <a:t>git</a:t>
            </a:r>
            <a:r>
              <a:rPr lang="en-US" dirty="0"/>
              <a:t> and </a:t>
            </a:r>
            <a:r>
              <a:rPr lang="en-US" dirty="0" err="1"/>
              <a:t>github</a:t>
            </a:r>
            <a:endParaRPr lang="en-US" dirty="0"/>
          </a:p>
        </p:txBody>
      </p:sp>
      <p:sp>
        <p:nvSpPr>
          <p:cNvPr id="7" name="Content Placeholder 6"/>
          <p:cNvSpPr>
            <a:spLocks noGrp="1"/>
          </p:cNvSpPr>
          <p:nvPr>
            <p:ph idx="1"/>
          </p:nvPr>
        </p:nvSpPr>
        <p:spPr>
          <a:xfrm>
            <a:off x="457199" y="732866"/>
            <a:ext cx="8508125" cy="3861758"/>
          </a:xfrm>
        </p:spPr>
        <p:txBody>
          <a:bodyPr>
            <a:normAutofit fontScale="92500" lnSpcReduction="20000"/>
          </a:bodyPr>
          <a:lstStyle/>
          <a:p>
            <a:pPr>
              <a:spcBef>
                <a:spcPts val="1200"/>
              </a:spcBef>
            </a:pPr>
            <a:r>
              <a:rPr lang="en-US" sz="2400" dirty="0"/>
              <a:t>There are lots of possible ways to use </a:t>
            </a:r>
            <a:r>
              <a:rPr lang="en-US" sz="2400" dirty="0">
                <a:latin typeface="Courier New" panose="02070309020205020404" pitchFamily="49" charset="0"/>
                <a:cs typeface="Courier New" panose="02070309020205020404" pitchFamily="49" charset="0"/>
              </a:rPr>
              <a:t>git</a:t>
            </a:r>
            <a:r>
              <a:rPr lang="en-US" sz="2400" dirty="0"/>
              <a:t> and </a:t>
            </a:r>
            <a:r>
              <a:rPr lang="en-US" sz="2400" dirty="0" err="1"/>
              <a:t>github</a:t>
            </a:r>
            <a:r>
              <a:rPr lang="en-US" sz="2400" dirty="0"/>
              <a:t>.</a:t>
            </a:r>
          </a:p>
          <a:p>
            <a:pPr>
              <a:spcBef>
                <a:spcPts val="1200"/>
              </a:spcBef>
            </a:pPr>
            <a:r>
              <a:rPr lang="en-US" sz="2400" dirty="0"/>
              <a:t>But for core data science courses, you should be able to get by just fine with just a single master branch.</a:t>
            </a:r>
          </a:p>
          <a:p>
            <a:pPr>
              <a:spcBef>
                <a:spcPts val="1200"/>
              </a:spcBef>
            </a:pPr>
            <a:endParaRPr lang="en-US" dirty="0"/>
          </a:p>
          <a:p>
            <a:pPr>
              <a:spcBef>
                <a:spcPts val="1200"/>
              </a:spcBef>
            </a:pPr>
            <a:endParaRPr lang="en-US" sz="2400" dirty="0"/>
          </a:p>
          <a:p>
            <a:r>
              <a:rPr lang="en-US" dirty="0"/>
              <a:t>There are many resources, interactive git tutorials on the web.  </a:t>
            </a:r>
          </a:p>
          <a:p>
            <a:pPr marL="0" indent="0">
              <a:buNone/>
            </a:pPr>
            <a:r>
              <a:rPr lang="en-US" dirty="0"/>
              <a:t>	</a:t>
            </a:r>
            <a:r>
              <a:rPr lang="en-US" dirty="0">
                <a:hlinkClick r:id="rId2"/>
              </a:rPr>
              <a:t>http://book.git-scm.com/book/en/v2</a:t>
            </a:r>
            <a:r>
              <a:rPr lang="en-US" dirty="0"/>
              <a:t> </a:t>
            </a:r>
          </a:p>
          <a:p>
            <a:pPr marL="0" indent="0">
              <a:buNone/>
            </a:pPr>
            <a:r>
              <a:rPr lang="en-US" dirty="0"/>
              <a:t>	</a:t>
            </a:r>
            <a:r>
              <a:rPr lang="en-US" dirty="0">
                <a:hlinkClick r:id="rId3"/>
              </a:rPr>
              <a:t>http://think-like-a-git.net/</a:t>
            </a:r>
            <a:r>
              <a:rPr lang="en-US" dirty="0"/>
              <a:t> </a:t>
            </a:r>
          </a:p>
          <a:p>
            <a:pPr lvl="1"/>
            <a:r>
              <a:rPr lang="en-US" dirty="0"/>
              <a:t>Please google it (e.g. git for data science, best git tutorials, </a:t>
            </a:r>
            <a:r>
              <a:rPr lang="en-US" dirty="0" err="1"/>
              <a:t>etc</a:t>
            </a:r>
            <a:r>
              <a:rPr lang="en-US" dirty="0"/>
              <a:t>)</a:t>
            </a:r>
          </a:p>
          <a:p>
            <a:pPr lvl="1"/>
            <a:r>
              <a:rPr lang="en-US" dirty="0"/>
              <a:t>Review as many as possible</a:t>
            </a:r>
          </a:p>
          <a:p>
            <a:pPr lvl="1"/>
            <a:r>
              <a:rPr lang="en-US" dirty="0"/>
              <a:t>And try to implement on your own</a:t>
            </a:r>
          </a:p>
          <a:p>
            <a:pPr>
              <a:spcBef>
                <a:spcPts val="1200"/>
              </a:spcBef>
            </a:pP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sp>
        <p:nvSpPr>
          <p:cNvPr id="8" name="Rectangle 7"/>
          <p:cNvSpPr/>
          <p:nvPr/>
        </p:nvSpPr>
        <p:spPr>
          <a:xfrm>
            <a:off x="1195787" y="1918833"/>
            <a:ext cx="7030947" cy="46701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KISS principle: “Keep It Simple, Stupid!” </a:t>
            </a:r>
          </a:p>
        </p:txBody>
      </p:sp>
    </p:spTree>
    <p:extLst>
      <p:ext uri="{BB962C8B-B14F-4D97-AF65-F5344CB8AC3E}">
        <p14:creationId xmlns:p14="http://schemas.microsoft.com/office/powerpoint/2010/main" val="152515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5248-BBE1-C041-8F10-3146F719D160}"/>
              </a:ext>
            </a:extLst>
          </p:cNvPr>
          <p:cNvSpPr>
            <a:spLocks noGrp="1"/>
          </p:cNvSpPr>
          <p:nvPr>
            <p:ph type="title"/>
          </p:nvPr>
        </p:nvSpPr>
        <p:spPr/>
        <p:txBody>
          <a:bodyPr>
            <a:normAutofit fontScale="90000"/>
          </a:bodyPr>
          <a:lstStyle/>
          <a:p>
            <a:r>
              <a:rPr lang="en-US" dirty="0"/>
              <a:t>Ethics, Privacy, and DATA SCIENCE</a:t>
            </a:r>
          </a:p>
        </p:txBody>
      </p:sp>
      <p:sp>
        <p:nvSpPr>
          <p:cNvPr id="3" name="Text Placeholder 2">
            <a:extLst>
              <a:ext uri="{FF2B5EF4-FFF2-40B4-BE49-F238E27FC236}">
                <a16:creationId xmlns:a16="http://schemas.microsoft.com/office/drawing/2014/main" id="{7E4726AD-B2B3-694F-87F5-B39ED364A714}"/>
              </a:ext>
            </a:extLst>
          </p:cNvPr>
          <p:cNvSpPr>
            <a:spLocks noGrp="1"/>
          </p:cNvSpPr>
          <p:nvPr>
            <p:ph type="body" idx="1"/>
          </p:nvPr>
        </p:nvSpPr>
        <p:spPr/>
        <p:txBody>
          <a:bodyPr/>
          <a:lstStyle/>
          <a:p>
            <a:r>
              <a:rPr lang="en-US" dirty="0"/>
              <a:t>PART III</a:t>
            </a:r>
          </a:p>
        </p:txBody>
      </p:sp>
      <p:pic>
        <p:nvPicPr>
          <p:cNvPr id="4" name="Picture 3">
            <a:extLst>
              <a:ext uri="{FF2B5EF4-FFF2-40B4-BE49-F238E27FC236}">
                <a16:creationId xmlns:a16="http://schemas.microsoft.com/office/drawing/2014/main" id="{76B63AC3-5BC9-F644-A3EB-6693DB137B6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945942" y="105104"/>
            <a:ext cx="2026920" cy="3048000"/>
          </a:xfrm>
          <a:prstGeom prst="rect">
            <a:avLst/>
          </a:prstGeom>
        </p:spPr>
      </p:pic>
      <p:sp>
        <p:nvSpPr>
          <p:cNvPr id="5" name="TextBox 4">
            <a:extLst>
              <a:ext uri="{FF2B5EF4-FFF2-40B4-BE49-F238E27FC236}">
                <a16:creationId xmlns:a16="http://schemas.microsoft.com/office/drawing/2014/main" id="{1BE6A24A-79F0-4941-8C9E-A8D850BC7375}"/>
              </a:ext>
            </a:extLst>
          </p:cNvPr>
          <p:cNvSpPr txBox="1"/>
          <p:nvPr/>
        </p:nvSpPr>
        <p:spPr>
          <a:xfrm>
            <a:off x="2178656" y="2919941"/>
            <a:ext cx="4913333" cy="369332"/>
          </a:xfrm>
          <a:prstGeom prst="rect">
            <a:avLst/>
          </a:prstGeom>
          <a:noFill/>
        </p:spPr>
        <p:txBody>
          <a:bodyPr wrap="none" rtlCol="0">
            <a:spAutoFit/>
          </a:bodyPr>
          <a:lstStyle/>
          <a:p>
            <a:pPr fontAlgn="ctr"/>
            <a:r>
              <a:rPr lang="en-US" i="1" dirty="0">
                <a:solidFill>
                  <a:schemeClr val="bg1"/>
                </a:solidFill>
              </a:rPr>
              <a:t>Just when I though I was out, they pull me back in.</a:t>
            </a:r>
          </a:p>
        </p:txBody>
      </p:sp>
    </p:spTree>
    <p:extLst>
      <p:ext uri="{BB962C8B-B14F-4D97-AF65-F5344CB8AC3E}">
        <p14:creationId xmlns:p14="http://schemas.microsoft.com/office/powerpoint/2010/main" val="4174494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64404-2DCA-114E-8794-A783743F20E6}"/>
              </a:ext>
            </a:extLst>
          </p:cNvPr>
          <p:cNvSpPr>
            <a:spLocks noGrp="1"/>
          </p:cNvSpPr>
          <p:nvPr>
            <p:ph type="title"/>
          </p:nvPr>
        </p:nvSpPr>
        <p:spPr/>
        <p:txBody>
          <a:bodyPr/>
          <a:lstStyle/>
          <a:p>
            <a:r>
              <a:rPr lang="en-US" dirty="0"/>
              <a:t>Data Ethics is not a joke!</a:t>
            </a:r>
          </a:p>
        </p:txBody>
      </p:sp>
      <p:grpSp>
        <p:nvGrpSpPr>
          <p:cNvPr id="5" name="Group 4">
            <a:extLst>
              <a:ext uri="{FF2B5EF4-FFF2-40B4-BE49-F238E27FC236}">
                <a16:creationId xmlns:a16="http://schemas.microsoft.com/office/drawing/2014/main" id="{E70FFC2D-F963-9545-B003-10EB21973976}"/>
              </a:ext>
            </a:extLst>
          </p:cNvPr>
          <p:cNvGrpSpPr/>
          <p:nvPr/>
        </p:nvGrpSpPr>
        <p:grpSpPr>
          <a:xfrm>
            <a:off x="3488052" y="1345674"/>
            <a:ext cx="2114106" cy="2717074"/>
            <a:chOff x="5830270" y="1651769"/>
            <a:chExt cx="3351200" cy="3748134"/>
          </a:xfrm>
        </p:grpSpPr>
        <p:pic>
          <p:nvPicPr>
            <p:cNvPr id="6" name="Picture 5">
              <a:extLst>
                <a:ext uri="{FF2B5EF4-FFF2-40B4-BE49-F238E27FC236}">
                  <a16:creationId xmlns:a16="http://schemas.microsoft.com/office/drawing/2014/main" id="{F0EE7675-84E7-D44B-8734-9F3CDA815C12}"/>
                </a:ext>
              </a:extLst>
            </p:cNvPr>
            <p:cNvPicPr>
              <a:picLocks noChangeAspect="1"/>
            </p:cNvPicPr>
            <p:nvPr/>
          </p:nvPicPr>
          <p:blipFill>
            <a:blip r:embed="rId2"/>
            <a:stretch>
              <a:fillRect/>
            </a:stretch>
          </p:blipFill>
          <p:spPr>
            <a:xfrm>
              <a:off x="5830270" y="2137720"/>
              <a:ext cx="3351200" cy="3262183"/>
            </a:xfrm>
            <a:prstGeom prst="rect">
              <a:avLst/>
            </a:prstGeom>
          </p:spPr>
        </p:pic>
        <p:pic>
          <p:nvPicPr>
            <p:cNvPr id="7" name="Picture 6">
              <a:extLst>
                <a:ext uri="{FF2B5EF4-FFF2-40B4-BE49-F238E27FC236}">
                  <a16:creationId xmlns:a16="http://schemas.microsoft.com/office/drawing/2014/main" id="{28354AA6-A958-A644-A9D3-83AEDFA22D7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68010" y="1651769"/>
              <a:ext cx="2825578" cy="497302"/>
            </a:xfrm>
            <a:prstGeom prst="rect">
              <a:avLst/>
            </a:prstGeom>
          </p:spPr>
        </p:pic>
      </p:grpSp>
      <p:pic>
        <p:nvPicPr>
          <p:cNvPr id="9" name="Picture 8">
            <a:extLst>
              <a:ext uri="{FF2B5EF4-FFF2-40B4-BE49-F238E27FC236}">
                <a16:creationId xmlns:a16="http://schemas.microsoft.com/office/drawing/2014/main" id="{2BE7FDCF-AD69-F94A-961F-BB4D2922942E}"/>
              </a:ext>
            </a:extLst>
          </p:cNvPr>
          <p:cNvPicPr>
            <a:picLocks noChangeAspect="1"/>
          </p:cNvPicPr>
          <p:nvPr/>
        </p:nvPicPr>
        <p:blipFill>
          <a:blip r:embed="rId4"/>
          <a:stretch>
            <a:fillRect/>
          </a:stretch>
        </p:blipFill>
        <p:spPr>
          <a:xfrm>
            <a:off x="5874913" y="1800630"/>
            <a:ext cx="2319221" cy="2053015"/>
          </a:xfrm>
          <a:prstGeom prst="rect">
            <a:avLst/>
          </a:prstGeom>
        </p:spPr>
      </p:pic>
      <p:pic>
        <p:nvPicPr>
          <p:cNvPr id="10" name="Picture 9">
            <a:extLst>
              <a:ext uri="{FF2B5EF4-FFF2-40B4-BE49-F238E27FC236}">
                <a16:creationId xmlns:a16="http://schemas.microsoft.com/office/drawing/2014/main" id="{0CAB0257-8120-D240-A1FF-1AC5AE39D18B}"/>
              </a:ext>
            </a:extLst>
          </p:cNvPr>
          <p:cNvPicPr>
            <a:picLocks noChangeAspect="1"/>
          </p:cNvPicPr>
          <p:nvPr/>
        </p:nvPicPr>
        <p:blipFill>
          <a:blip r:embed="rId5"/>
          <a:stretch>
            <a:fillRect/>
          </a:stretch>
        </p:blipFill>
        <p:spPr>
          <a:xfrm>
            <a:off x="5905197" y="1345673"/>
            <a:ext cx="1293034" cy="365208"/>
          </a:xfrm>
          <a:prstGeom prst="rect">
            <a:avLst/>
          </a:prstGeom>
        </p:spPr>
      </p:pic>
      <p:pic>
        <p:nvPicPr>
          <p:cNvPr id="11" name="Picture 10">
            <a:extLst>
              <a:ext uri="{FF2B5EF4-FFF2-40B4-BE49-F238E27FC236}">
                <a16:creationId xmlns:a16="http://schemas.microsoft.com/office/drawing/2014/main" id="{AAF80A69-8AE4-4648-A03D-AC51210B3B37}"/>
              </a:ext>
            </a:extLst>
          </p:cNvPr>
          <p:cNvPicPr>
            <a:picLocks noChangeAspect="1"/>
          </p:cNvPicPr>
          <p:nvPr/>
        </p:nvPicPr>
        <p:blipFill>
          <a:blip r:embed="rId6"/>
          <a:stretch>
            <a:fillRect/>
          </a:stretch>
        </p:blipFill>
        <p:spPr>
          <a:xfrm>
            <a:off x="436900" y="1591566"/>
            <a:ext cx="2748113" cy="2263152"/>
          </a:xfrm>
          <a:prstGeom prst="rect">
            <a:avLst/>
          </a:prstGeom>
        </p:spPr>
      </p:pic>
      <p:pic>
        <p:nvPicPr>
          <p:cNvPr id="12" name="Picture 11">
            <a:extLst>
              <a:ext uri="{FF2B5EF4-FFF2-40B4-BE49-F238E27FC236}">
                <a16:creationId xmlns:a16="http://schemas.microsoft.com/office/drawing/2014/main" id="{AF434E97-988F-AD48-9975-F34DF8C4F957}"/>
              </a:ext>
            </a:extLst>
          </p:cNvPr>
          <p:cNvPicPr>
            <a:picLocks noChangeAspect="1"/>
          </p:cNvPicPr>
          <p:nvPr/>
        </p:nvPicPr>
        <p:blipFill>
          <a:blip r:embed="rId7"/>
          <a:stretch>
            <a:fillRect/>
          </a:stretch>
        </p:blipFill>
        <p:spPr>
          <a:xfrm>
            <a:off x="430305" y="1114441"/>
            <a:ext cx="1403912" cy="462465"/>
          </a:xfrm>
          <a:prstGeom prst="rect">
            <a:avLst/>
          </a:prstGeom>
        </p:spPr>
      </p:pic>
    </p:spTree>
    <p:extLst>
      <p:ext uri="{BB962C8B-B14F-4D97-AF65-F5344CB8AC3E}">
        <p14:creationId xmlns:p14="http://schemas.microsoft.com/office/powerpoint/2010/main" val="2524627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prstGeom prst="rect">
            <a:avLst/>
          </a:prstGeom>
        </p:spPr>
        <p:txBody>
          <a:bodyPr spcFirstLastPara="1" wrap="square" lIns="91425" tIns="91425" rIns="91425" bIns="91425" anchor="ctr" anchorCtr="0">
            <a:noAutofit/>
          </a:bodyPr>
          <a:lstStyle/>
          <a:p>
            <a:pPr lvl="0">
              <a:spcBef>
                <a:spcPts val="0"/>
              </a:spcBef>
            </a:pPr>
            <a:r>
              <a:rPr lang="en-US" dirty="0"/>
              <a:t>The Good, the Bad and the Ugly</a:t>
            </a:r>
            <a:endParaRPr dirty="0"/>
          </a:p>
        </p:txBody>
      </p:sp>
      <p:sp>
        <p:nvSpPr>
          <p:cNvPr id="70" name="Google Shape;70;p15"/>
          <p:cNvSpPr txBox="1">
            <a:spLocks noGrp="1"/>
          </p:cNvSpPr>
          <p:nvPr>
            <p:ph idx="1"/>
          </p:nvPr>
        </p:nvSpPr>
        <p:spPr>
          <a:xfrm>
            <a:off x="132575" y="571501"/>
            <a:ext cx="8860503" cy="3861758"/>
          </a:xfrm>
          <a:prstGeom prst="rect">
            <a:avLst/>
          </a:prstGeom>
        </p:spPr>
        <p:txBody>
          <a:bodyPr spcFirstLastPara="1" wrap="square" lIns="91425" tIns="91425" rIns="91425" bIns="91425" anchor="t" anchorCtr="0">
            <a:noAutofit/>
          </a:bodyPr>
          <a:lstStyle/>
          <a:p>
            <a:pPr marL="457200" lvl="0" indent="-342900" algn="l" rtl="0">
              <a:spcBef>
                <a:spcPts val="0"/>
              </a:spcBef>
              <a:spcAft>
                <a:spcPts val="1200"/>
              </a:spcAft>
              <a:buSzPts val="1800"/>
              <a:buChar char="-"/>
            </a:pPr>
            <a:r>
              <a:rPr lang="en" dirty="0"/>
              <a:t>Increasing efficiency, effectiveness, and competitiveness.</a:t>
            </a:r>
            <a:endParaRPr dirty="0"/>
          </a:p>
          <a:p>
            <a:pPr marL="914400" lvl="0" indent="-298450" algn="l" rtl="0">
              <a:spcBef>
                <a:spcPts val="0"/>
              </a:spcBef>
              <a:spcAft>
                <a:spcPts val="1200"/>
              </a:spcAft>
              <a:buClr>
                <a:schemeClr val="dk1"/>
              </a:buClr>
              <a:buSzPts val="1100"/>
              <a:buChar char="●"/>
            </a:pPr>
            <a:r>
              <a:rPr lang="en" dirty="0"/>
              <a:t>Data driven companies are more productive</a:t>
            </a:r>
            <a:endParaRPr dirty="0"/>
          </a:p>
          <a:p>
            <a:pPr marL="457200" lvl="0" indent="-342900" algn="l" rtl="0">
              <a:spcBef>
                <a:spcPts val="0"/>
              </a:spcBef>
              <a:spcAft>
                <a:spcPts val="1200"/>
              </a:spcAft>
              <a:buSzPts val="1800"/>
              <a:buChar char="-"/>
            </a:pPr>
            <a:r>
              <a:rPr lang="en" dirty="0"/>
              <a:t>Use of data science make the societies more secure</a:t>
            </a:r>
            <a:endParaRPr dirty="0"/>
          </a:p>
          <a:p>
            <a:pPr marL="914400" lvl="0" indent="-298450" algn="l" rtl="0">
              <a:spcBef>
                <a:spcPts val="0"/>
              </a:spcBef>
              <a:spcAft>
                <a:spcPts val="1200"/>
              </a:spcAft>
              <a:buClr>
                <a:schemeClr val="dk1"/>
              </a:buClr>
              <a:buSzPts val="1100"/>
              <a:buChar char="●"/>
            </a:pPr>
            <a:r>
              <a:rPr lang="en" dirty="0"/>
              <a:t>Spam emails, fraud detection, terrorist attacks, shootings etc.</a:t>
            </a:r>
            <a:endParaRPr dirty="0"/>
          </a:p>
          <a:p>
            <a:pPr marL="457200" lvl="0" indent="-342900" algn="l" rtl="0">
              <a:spcBef>
                <a:spcPts val="0"/>
              </a:spcBef>
              <a:spcAft>
                <a:spcPts val="1200"/>
              </a:spcAft>
              <a:buSzPts val="1800"/>
              <a:buChar char="-"/>
            </a:pPr>
            <a:r>
              <a:rPr lang="en" u="sng" dirty="0">
                <a:solidFill>
                  <a:schemeClr val="hlink"/>
                </a:solidFill>
                <a:hlinkClick r:id="rId3"/>
              </a:rPr>
              <a:t>Using AI for Sign Language Translation</a:t>
            </a:r>
            <a:endParaRPr dirty="0"/>
          </a:p>
          <a:p>
            <a:pPr marL="457200" lvl="0" indent="-342900" algn="l" rtl="0">
              <a:spcBef>
                <a:spcPts val="0"/>
              </a:spcBef>
              <a:spcAft>
                <a:spcPts val="1200"/>
              </a:spcAft>
              <a:buSzPts val="1800"/>
              <a:buChar char="-"/>
            </a:pPr>
            <a:r>
              <a:rPr lang="en" u="sng" dirty="0">
                <a:solidFill>
                  <a:schemeClr val="hlink"/>
                </a:solidFill>
                <a:hlinkClick r:id="rId4"/>
              </a:rPr>
              <a:t>Cannyai</a:t>
            </a:r>
            <a:endParaRPr dirty="0"/>
          </a:p>
          <a:p>
            <a:pPr marL="457200" lvl="0" indent="-342900" algn="l" rtl="0">
              <a:spcBef>
                <a:spcPts val="0"/>
              </a:spcBef>
              <a:spcAft>
                <a:spcPts val="1200"/>
              </a:spcAft>
              <a:buSzPts val="1800"/>
              <a:buChar char="-"/>
            </a:pPr>
            <a:r>
              <a:rPr lang="en" u="sng" dirty="0">
                <a:solidFill>
                  <a:schemeClr val="hlink"/>
                </a:solidFill>
                <a:hlinkClick r:id="rId5"/>
              </a:rPr>
              <a:t>Tom Cruise</a:t>
            </a:r>
          </a:p>
          <a:p>
            <a:pPr marL="457200" lvl="0" indent="-342900" algn="l" rtl="0">
              <a:spcBef>
                <a:spcPts val="0"/>
              </a:spcBef>
              <a:spcAft>
                <a:spcPts val="1200"/>
              </a:spcAft>
              <a:buSzPts val="1800"/>
              <a:buChar char="-"/>
            </a:pPr>
            <a:r>
              <a:rPr lang="en" u="sng" dirty="0">
                <a:solidFill>
                  <a:schemeClr val="hlink"/>
                </a:solidFill>
                <a:hlinkClick r:id="rId5"/>
              </a:rPr>
              <a:t>Barack Obama</a:t>
            </a:r>
            <a:r>
              <a:rPr lang="en" u="sng" dirty="0">
                <a:solidFill>
                  <a:schemeClr val="hlink"/>
                </a:solidFill>
              </a:rPr>
              <a:t> </a:t>
            </a:r>
            <a:endParaRPr dirty="0"/>
          </a:p>
        </p:txBody>
      </p:sp>
      <p:pic>
        <p:nvPicPr>
          <p:cNvPr id="3" name="Picture 2">
            <a:extLst>
              <a:ext uri="{FF2B5EF4-FFF2-40B4-BE49-F238E27FC236}">
                <a16:creationId xmlns:a16="http://schemas.microsoft.com/office/drawing/2014/main" id="{CD6EDBDA-EAFC-4348-A694-3F771995ADC0}"/>
              </a:ext>
            </a:extLst>
          </p:cNvPr>
          <p:cNvPicPr>
            <a:picLocks noChangeAspect="1"/>
          </p:cNvPicPr>
          <p:nvPr/>
        </p:nvPicPr>
        <p:blipFill>
          <a:blip r:embed="rId6"/>
          <a:stretch>
            <a:fillRect/>
          </a:stretch>
        </p:blipFill>
        <p:spPr>
          <a:xfrm>
            <a:off x="7398717" y="2672179"/>
            <a:ext cx="1745283" cy="2471321"/>
          </a:xfrm>
          <a:prstGeom prst="rect">
            <a:avLst/>
          </a:prstGeom>
        </p:spPr>
      </p:pic>
    </p:spTree>
    <p:extLst>
      <p:ext uri="{BB962C8B-B14F-4D97-AF65-F5344CB8AC3E}">
        <p14:creationId xmlns:p14="http://schemas.microsoft.com/office/powerpoint/2010/main" val="2804108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B0664-D0F0-A941-8D8E-D750A0E0353A}"/>
              </a:ext>
            </a:extLst>
          </p:cNvPr>
          <p:cNvSpPr>
            <a:spLocks noGrp="1"/>
          </p:cNvSpPr>
          <p:nvPr>
            <p:ph type="title"/>
          </p:nvPr>
        </p:nvSpPr>
        <p:spPr/>
        <p:txBody>
          <a:bodyPr/>
          <a:lstStyle/>
          <a:p>
            <a:r>
              <a:rPr lang="en-US" dirty="0"/>
              <a:t>Ethics, Privacy, Legal Issues, and DS</a:t>
            </a:r>
          </a:p>
        </p:txBody>
      </p:sp>
      <p:sp>
        <p:nvSpPr>
          <p:cNvPr id="3" name="Content Placeholder 2">
            <a:extLst>
              <a:ext uri="{FF2B5EF4-FFF2-40B4-BE49-F238E27FC236}">
                <a16:creationId xmlns:a16="http://schemas.microsoft.com/office/drawing/2014/main" id="{7B7FB98D-3FD3-DE43-87AC-3173735B65F0}"/>
              </a:ext>
            </a:extLst>
          </p:cNvPr>
          <p:cNvSpPr>
            <a:spLocks noGrp="1"/>
          </p:cNvSpPr>
          <p:nvPr>
            <p:ph idx="1"/>
          </p:nvPr>
        </p:nvSpPr>
        <p:spPr/>
        <p:txBody>
          <a:bodyPr>
            <a:normAutofit lnSpcReduction="10000"/>
          </a:bodyPr>
          <a:lstStyle/>
          <a:p>
            <a:pPr marL="0" indent="0">
              <a:buNone/>
            </a:pPr>
            <a:r>
              <a:rPr lang="en-US" dirty="0"/>
              <a:t>Based on the nature of the project, you might see different issues at different stages, e.g. while</a:t>
            </a:r>
          </a:p>
          <a:p>
            <a:r>
              <a:rPr lang="en-US" dirty="0"/>
              <a:t>Initiating the project</a:t>
            </a:r>
          </a:p>
          <a:p>
            <a:r>
              <a:rPr lang="en-US" dirty="0"/>
              <a:t>Creating the dataset (e.g. surveying)</a:t>
            </a:r>
          </a:p>
          <a:p>
            <a:r>
              <a:rPr lang="en-US" dirty="0"/>
              <a:t>Cleaning the dataset </a:t>
            </a:r>
          </a:p>
          <a:p>
            <a:r>
              <a:rPr lang="en-US" dirty="0"/>
              <a:t>Building the model</a:t>
            </a:r>
          </a:p>
          <a:p>
            <a:r>
              <a:rPr lang="en-US" dirty="0"/>
              <a:t>Presenting the findings</a:t>
            </a:r>
          </a:p>
          <a:p>
            <a:r>
              <a:rPr lang="en-US" dirty="0"/>
              <a:t>Sharing with others</a:t>
            </a:r>
          </a:p>
          <a:p>
            <a:r>
              <a:rPr lang="en-US" dirty="0"/>
              <a:t>…</a:t>
            </a:r>
          </a:p>
        </p:txBody>
      </p:sp>
    </p:spTree>
    <p:extLst>
      <p:ext uri="{BB962C8B-B14F-4D97-AF65-F5344CB8AC3E}">
        <p14:creationId xmlns:p14="http://schemas.microsoft.com/office/powerpoint/2010/main" val="30028109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DA6AF-E350-3440-A53C-1CB7CF91D639}"/>
              </a:ext>
            </a:extLst>
          </p:cNvPr>
          <p:cNvSpPr>
            <a:spLocks noGrp="1"/>
          </p:cNvSpPr>
          <p:nvPr>
            <p:ph type="title"/>
          </p:nvPr>
        </p:nvSpPr>
        <p:spPr/>
        <p:txBody>
          <a:bodyPr/>
          <a:lstStyle/>
          <a:p>
            <a:r>
              <a:rPr lang="en-US" dirty="0"/>
              <a:t>AI Enabled Surveillance</a:t>
            </a:r>
          </a:p>
        </p:txBody>
      </p:sp>
      <p:pic>
        <p:nvPicPr>
          <p:cNvPr id="4" name="Picture 3">
            <a:extLst>
              <a:ext uri="{FF2B5EF4-FFF2-40B4-BE49-F238E27FC236}">
                <a16:creationId xmlns:a16="http://schemas.microsoft.com/office/drawing/2014/main" id="{096CBFEE-66F0-0C47-BB34-78DE60AAEBF6}"/>
              </a:ext>
            </a:extLst>
          </p:cNvPr>
          <p:cNvPicPr>
            <a:picLocks noChangeAspect="1"/>
          </p:cNvPicPr>
          <p:nvPr/>
        </p:nvPicPr>
        <p:blipFill>
          <a:blip r:embed="rId3"/>
          <a:stretch>
            <a:fillRect/>
          </a:stretch>
        </p:blipFill>
        <p:spPr>
          <a:xfrm>
            <a:off x="381609" y="1224918"/>
            <a:ext cx="3494285" cy="2256964"/>
          </a:xfrm>
          <a:prstGeom prst="rect">
            <a:avLst/>
          </a:prstGeom>
        </p:spPr>
      </p:pic>
      <p:pic>
        <p:nvPicPr>
          <p:cNvPr id="5" name="Picture 4">
            <a:extLst>
              <a:ext uri="{FF2B5EF4-FFF2-40B4-BE49-F238E27FC236}">
                <a16:creationId xmlns:a16="http://schemas.microsoft.com/office/drawing/2014/main" id="{F32B99EF-3041-8F48-A9B5-83C57A89D7B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088691" y="1183249"/>
            <a:ext cx="3382002" cy="2252466"/>
          </a:xfrm>
          <a:prstGeom prst="rect">
            <a:avLst/>
          </a:prstGeom>
        </p:spPr>
      </p:pic>
      <p:sp>
        <p:nvSpPr>
          <p:cNvPr id="6" name="TextBox 5">
            <a:extLst>
              <a:ext uri="{FF2B5EF4-FFF2-40B4-BE49-F238E27FC236}">
                <a16:creationId xmlns:a16="http://schemas.microsoft.com/office/drawing/2014/main" id="{203BEEAF-CDE1-3743-9A10-23988F1AE1DF}"/>
              </a:ext>
            </a:extLst>
          </p:cNvPr>
          <p:cNvSpPr txBox="1"/>
          <p:nvPr/>
        </p:nvSpPr>
        <p:spPr>
          <a:xfrm>
            <a:off x="5008990" y="3435715"/>
            <a:ext cx="3957792" cy="461665"/>
          </a:xfrm>
          <a:prstGeom prst="rect">
            <a:avLst/>
          </a:prstGeom>
          <a:noFill/>
        </p:spPr>
        <p:txBody>
          <a:bodyPr wrap="square" rtlCol="0">
            <a:spAutoFit/>
          </a:bodyPr>
          <a:lstStyle/>
          <a:p>
            <a:r>
              <a:rPr lang="en-US" sz="1200" dirty="0"/>
              <a:t>https://</a:t>
            </a:r>
            <a:r>
              <a:rPr lang="en-US" sz="1200" dirty="0" err="1"/>
              <a:t>www.nytimes.com</a:t>
            </a:r>
            <a:r>
              <a:rPr lang="en-US" sz="1200" dirty="0"/>
              <a:t>/2018/07/08/business/china-surveillance-</a:t>
            </a:r>
            <a:r>
              <a:rPr lang="en-US" sz="1200" dirty="0" err="1"/>
              <a:t>technology.html</a:t>
            </a:r>
            <a:endParaRPr lang="en-US" sz="1200" dirty="0"/>
          </a:p>
        </p:txBody>
      </p:sp>
      <p:sp>
        <p:nvSpPr>
          <p:cNvPr id="7" name="TextBox 6">
            <a:extLst>
              <a:ext uri="{FF2B5EF4-FFF2-40B4-BE49-F238E27FC236}">
                <a16:creationId xmlns:a16="http://schemas.microsoft.com/office/drawing/2014/main" id="{189D8DAD-516D-F44E-8FB7-71C55ACFDA64}"/>
              </a:ext>
            </a:extLst>
          </p:cNvPr>
          <p:cNvSpPr txBox="1"/>
          <p:nvPr/>
        </p:nvSpPr>
        <p:spPr>
          <a:xfrm>
            <a:off x="381609" y="855586"/>
            <a:ext cx="2809102" cy="369332"/>
          </a:xfrm>
          <a:prstGeom prst="rect">
            <a:avLst/>
          </a:prstGeom>
          <a:noFill/>
        </p:spPr>
        <p:txBody>
          <a:bodyPr wrap="none" rtlCol="0">
            <a:spAutoFit/>
          </a:bodyPr>
          <a:lstStyle/>
          <a:p>
            <a:r>
              <a:rPr lang="en-US" dirty="0"/>
              <a:t>Goal: Determining terrorists</a:t>
            </a:r>
          </a:p>
        </p:txBody>
      </p:sp>
      <p:sp>
        <p:nvSpPr>
          <p:cNvPr id="8" name="TextBox 7">
            <a:extLst>
              <a:ext uri="{FF2B5EF4-FFF2-40B4-BE49-F238E27FC236}">
                <a16:creationId xmlns:a16="http://schemas.microsoft.com/office/drawing/2014/main" id="{0A52983C-79F4-0245-BF51-46BAC5F476D3}"/>
              </a:ext>
            </a:extLst>
          </p:cNvPr>
          <p:cNvSpPr txBox="1"/>
          <p:nvPr/>
        </p:nvSpPr>
        <p:spPr>
          <a:xfrm>
            <a:off x="303190" y="3528048"/>
            <a:ext cx="4112280" cy="369332"/>
          </a:xfrm>
          <a:prstGeom prst="rect">
            <a:avLst/>
          </a:prstGeom>
          <a:noFill/>
        </p:spPr>
        <p:txBody>
          <a:bodyPr wrap="none" rtlCol="0">
            <a:spAutoFit/>
          </a:bodyPr>
          <a:lstStyle/>
          <a:p>
            <a:r>
              <a:rPr lang="en-US" dirty="0"/>
              <a:t>What if someone is having a heart attack?</a:t>
            </a:r>
          </a:p>
        </p:txBody>
      </p:sp>
      <p:sp>
        <p:nvSpPr>
          <p:cNvPr id="10" name="Rectangle 9">
            <a:extLst>
              <a:ext uri="{FF2B5EF4-FFF2-40B4-BE49-F238E27FC236}">
                <a16:creationId xmlns:a16="http://schemas.microsoft.com/office/drawing/2014/main" id="{E8293399-3149-D247-BCB2-259C9B93A73B}"/>
              </a:ext>
            </a:extLst>
          </p:cNvPr>
          <p:cNvSpPr/>
          <p:nvPr/>
        </p:nvSpPr>
        <p:spPr>
          <a:xfrm>
            <a:off x="4202948" y="855586"/>
            <a:ext cx="5153487" cy="369332"/>
          </a:xfrm>
          <a:prstGeom prst="rect">
            <a:avLst/>
          </a:prstGeom>
        </p:spPr>
        <p:txBody>
          <a:bodyPr wrap="square">
            <a:spAutoFit/>
          </a:bodyPr>
          <a:lstStyle/>
          <a:p>
            <a:r>
              <a:rPr lang="en-US" dirty="0">
                <a:solidFill>
                  <a:srgbClr val="333333"/>
                </a:solidFill>
                <a:latin typeface="nyt-imperial"/>
              </a:rPr>
              <a:t>Goal: Catching terrorists, criminals, drug traffickers</a:t>
            </a:r>
            <a:endParaRPr lang="en-US" dirty="0"/>
          </a:p>
        </p:txBody>
      </p:sp>
      <p:sp>
        <p:nvSpPr>
          <p:cNvPr id="11" name="Rectangle 10">
            <a:extLst>
              <a:ext uri="{FF2B5EF4-FFF2-40B4-BE49-F238E27FC236}">
                <a16:creationId xmlns:a16="http://schemas.microsoft.com/office/drawing/2014/main" id="{DED31205-872E-694D-83FF-FAF6AEA403C7}"/>
              </a:ext>
            </a:extLst>
          </p:cNvPr>
          <p:cNvSpPr/>
          <p:nvPr/>
        </p:nvSpPr>
        <p:spPr>
          <a:xfrm>
            <a:off x="4721082" y="3897380"/>
            <a:ext cx="4117217" cy="830997"/>
          </a:xfrm>
          <a:prstGeom prst="rect">
            <a:avLst/>
          </a:prstGeom>
        </p:spPr>
        <p:txBody>
          <a:bodyPr wrap="none">
            <a:spAutoFit/>
          </a:bodyPr>
          <a:lstStyle/>
          <a:p>
            <a:r>
              <a:rPr lang="en-US" sz="1600" dirty="0">
                <a:solidFill>
                  <a:srgbClr val="333333"/>
                </a:solidFill>
                <a:latin typeface="nyt-imperial"/>
              </a:rPr>
              <a:t>Current Use: </a:t>
            </a:r>
          </a:p>
          <a:p>
            <a:pPr marL="285750" indent="-285750">
              <a:buFont typeface="Arial" panose="020B0604020202020204" pitchFamily="34" charset="0"/>
              <a:buChar char="•"/>
            </a:pPr>
            <a:r>
              <a:rPr lang="en-US" sz="1600" dirty="0">
                <a:solidFill>
                  <a:srgbClr val="333333"/>
                </a:solidFill>
                <a:latin typeface="nyt-imperial"/>
              </a:rPr>
              <a:t>Monitoring political activists and minorities </a:t>
            </a:r>
          </a:p>
          <a:p>
            <a:pPr marL="285750" indent="-285750">
              <a:buFont typeface="Arial" panose="020B0604020202020204" pitchFamily="34" charset="0"/>
              <a:buChar char="•"/>
            </a:pPr>
            <a:r>
              <a:rPr lang="en-US" sz="1600" dirty="0">
                <a:solidFill>
                  <a:srgbClr val="333333"/>
                </a:solidFill>
                <a:latin typeface="nyt-imperial"/>
              </a:rPr>
              <a:t>Scoring people</a:t>
            </a:r>
            <a:endParaRPr lang="en-US" sz="1600" dirty="0"/>
          </a:p>
        </p:txBody>
      </p:sp>
    </p:spTree>
    <p:extLst>
      <p:ext uri="{BB962C8B-B14F-4D97-AF65-F5344CB8AC3E}">
        <p14:creationId xmlns:p14="http://schemas.microsoft.com/office/powerpoint/2010/main" val="220645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53FFD-9624-7B45-8F78-724D7A5F4D2C}"/>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0E053D36-0F75-E84A-A4E6-A8202CF102D9}"/>
              </a:ext>
            </a:extLst>
          </p:cNvPr>
          <p:cNvSpPr>
            <a:spLocks noGrp="1"/>
          </p:cNvSpPr>
          <p:nvPr>
            <p:ph idx="1"/>
          </p:nvPr>
        </p:nvSpPr>
        <p:spPr/>
        <p:txBody>
          <a:bodyPr/>
          <a:lstStyle/>
          <a:p>
            <a:pPr marL="0" indent="0">
              <a:buNone/>
            </a:pPr>
            <a:r>
              <a:rPr lang="en-US" dirty="0"/>
              <a:t>Let’s look at our folder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We have 3 *.</a:t>
            </a:r>
            <a:r>
              <a:rPr lang="en-US" dirty="0" err="1"/>
              <a:t>py</a:t>
            </a:r>
            <a:r>
              <a:rPr lang="en-US" dirty="0"/>
              <a:t> codes</a:t>
            </a:r>
          </a:p>
          <a:p>
            <a:pPr marL="0" indent="0">
              <a:buNone/>
            </a:pPr>
            <a:r>
              <a:rPr lang="en-US" dirty="0"/>
              <a:t>We have a subfolder called “books” which has some *.txt files</a:t>
            </a:r>
          </a:p>
        </p:txBody>
      </p:sp>
      <p:pic>
        <p:nvPicPr>
          <p:cNvPr id="4" name="Picture 3">
            <a:extLst>
              <a:ext uri="{FF2B5EF4-FFF2-40B4-BE49-F238E27FC236}">
                <a16:creationId xmlns:a16="http://schemas.microsoft.com/office/drawing/2014/main" id="{9AEF6BEC-5E43-5A4D-B04D-F2E3C0E318EF}"/>
              </a:ext>
            </a:extLst>
          </p:cNvPr>
          <p:cNvPicPr>
            <a:picLocks noChangeAspect="1"/>
          </p:cNvPicPr>
          <p:nvPr/>
        </p:nvPicPr>
        <p:blipFill>
          <a:blip r:embed="rId2"/>
          <a:stretch>
            <a:fillRect/>
          </a:stretch>
        </p:blipFill>
        <p:spPr>
          <a:xfrm>
            <a:off x="1264414" y="1406445"/>
            <a:ext cx="5803900" cy="1257300"/>
          </a:xfrm>
          <a:prstGeom prst="rect">
            <a:avLst/>
          </a:prstGeom>
        </p:spPr>
      </p:pic>
    </p:spTree>
    <p:extLst>
      <p:ext uri="{BB962C8B-B14F-4D97-AF65-F5344CB8AC3E}">
        <p14:creationId xmlns:p14="http://schemas.microsoft.com/office/powerpoint/2010/main" val="14979044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Targeted Marketing - Customized Pricing</a:t>
            </a:r>
            <a:endParaRPr dirty="0"/>
          </a:p>
        </p:txBody>
      </p:sp>
      <p:sp>
        <p:nvSpPr>
          <p:cNvPr id="112" name="Google Shape;112;p22"/>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2"/>
              </a:buClr>
              <a:buSzPts val="1800"/>
              <a:buChar char="●"/>
            </a:pPr>
            <a:r>
              <a:rPr lang="en" dirty="0"/>
              <a:t>Use of personal data increases the effectiveness of the marketing 3-5 times compared to traditional marketing approaches?</a:t>
            </a:r>
            <a:endParaRPr dirty="0"/>
          </a:p>
          <a:p>
            <a:pPr marL="457200" lvl="0" indent="-342900" algn="l" rtl="0">
              <a:spcBef>
                <a:spcPts val="0"/>
              </a:spcBef>
              <a:spcAft>
                <a:spcPts val="0"/>
              </a:spcAft>
              <a:buClr>
                <a:schemeClr val="dk2"/>
              </a:buClr>
              <a:buSzPts val="1800"/>
              <a:buChar char="●"/>
            </a:pPr>
            <a:r>
              <a:rPr lang="en" dirty="0"/>
              <a:t>Is it win-win or invasion of privacy?</a:t>
            </a:r>
            <a:endParaRPr dirty="0"/>
          </a:p>
          <a:p>
            <a:pPr marL="457200" lvl="0" indent="-342900" algn="l" rtl="0">
              <a:spcBef>
                <a:spcPts val="0"/>
              </a:spcBef>
              <a:spcAft>
                <a:spcPts val="0"/>
              </a:spcAft>
              <a:buClr>
                <a:schemeClr val="dk2"/>
              </a:buClr>
              <a:buSzPts val="1800"/>
              <a:buChar char="●"/>
            </a:pPr>
            <a:r>
              <a:rPr lang="en" u="sng" dirty="0">
                <a:solidFill>
                  <a:schemeClr val="hlink"/>
                </a:solidFill>
                <a:hlinkClick r:id="rId3"/>
              </a:rPr>
              <a:t>NYT-Target Case</a:t>
            </a:r>
            <a:endParaRPr lang="en" u="sng" dirty="0">
              <a:solidFill>
                <a:schemeClr val="hlink"/>
              </a:solidFill>
            </a:endParaRPr>
          </a:p>
          <a:p>
            <a:pPr marL="457200" lvl="0" indent="-342900" algn="l" rtl="0">
              <a:spcBef>
                <a:spcPts val="0"/>
              </a:spcBef>
              <a:spcAft>
                <a:spcPts val="0"/>
              </a:spcAft>
              <a:buClr>
                <a:schemeClr val="dk2"/>
              </a:buClr>
              <a:buSzPts val="1800"/>
              <a:buChar char="●"/>
            </a:pPr>
            <a:endParaRPr lang="en" u="sng" dirty="0">
              <a:solidFill>
                <a:schemeClr val="hlink"/>
              </a:solidFill>
            </a:endParaRPr>
          </a:p>
          <a:p>
            <a:pPr marL="457200">
              <a:spcBef>
                <a:spcPts val="0"/>
              </a:spcBef>
              <a:buClr>
                <a:schemeClr val="dk2"/>
              </a:buClr>
              <a:buSzPts val="1800"/>
              <a:buFont typeface="Arial"/>
              <a:buChar char="●"/>
            </a:pPr>
            <a:r>
              <a:rPr lang="en-US" dirty="0"/>
              <a:t>Different Pricing for the same product?</a:t>
            </a:r>
          </a:p>
          <a:p>
            <a:pPr marL="457200" lvl="0" indent="-342900" algn="l" rtl="0">
              <a:spcBef>
                <a:spcPts val="0"/>
              </a:spcBef>
              <a:spcAft>
                <a:spcPts val="0"/>
              </a:spcAft>
              <a:buClr>
                <a:schemeClr val="dk2"/>
              </a:buClr>
              <a:buSzPts val="1800"/>
              <a:buChar char="●"/>
            </a:pPr>
            <a:endParaRPr dirty="0"/>
          </a:p>
        </p:txBody>
      </p:sp>
      <p:pic>
        <p:nvPicPr>
          <p:cNvPr id="2" name="Picture 1">
            <a:extLst>
              <a:ext uri="{FF2B5EF4-FFF2-40B4-BE49-F238E27FC236}">
                <a16:creationId xmlns:a16="http://schemas.microsoft.com/office/drawing/2014/main" id="{98AAC90C-377A-AB4D-822B-C6F54D04088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293680" y="1706201"/>
            <a:ext cx="2707688" cy="3049788"/>
          </a:xfrm>
          <a:prstGeom prst="rect">
            <a:avLst/>
          </a:prstGeom>
        </p:spPr>
      </p:pic>
    </p:spTree>
    <p:extLst>
      <p:ext uri="{BB962C8B-B14F-4D97-AF65-F5344CB8AC3E}">
        <p14:creationId xmlns:p14="http://schemas.microsoft.com/office/powerpoint/2010/main" val="20308344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37B46-B35E-BF43-8BE5-63126C8025C5}"/>
              </a:ext>
            </a:extLst>
          </p:cNvPr>
          <p:cNvSpPr>
            <a:spLocks noGrp="1"/>
          </p:cNvSpPr>
          <p:nvPr>
            <p:ph type="title"/>
          </p:nvPr>
        </p:nvSpPr>
        <p:spPr/>
        <p:txBody>
          <a:bodyPr/>
          <a:lstStyle/>
          <a:p>
            <a:r>
              <a:rPr lang="en-US" sz="2800" dirty="0"/>
              <a:t>Privacy (Anonymization is the ultimate solution)</a:t>
            </a:r>
            <a:r>
              <a:rPr lang="en-US" dirty="0"/>
              <a:t> </a:t>
            </a:r>
          </a:p>
        </p:txBody>
      </p:sp>
      <p:pic>
        <p:nvPicPr>
          <p:cNvPr id="1026" name="Picture 2">
            <a:extLst>
              <a:ext uri="{FF2B5EF4-FFF2-40B4-BE49-F238E27FC236}">
                <a16:creationId xmlns:a16="http://schemas.microsoft.com/office/drawing/2014/main" id="{D188D73F-885B-4A4E-8413-E4859C0EB92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7832" y="707720"/>
            <a:ext cx="1714754" cy="17147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45FA7E-1CE5-E043-A5EC-3A82DF5EB1B5}"/>
              </a:ext>
            </a:extLst>
          </p:cNvPr>
          <p:cNvSpPr txBox="1"/>
          <p:nvPr/>
        </p:nvSpPr>
        <p:spPr>
          <a:xfrm>
            <a:off x="2487168" y="833005"/>
            <a:ext cx="2853282" cy="369332"/>
          </a:xfrm>
          <a:prstGeom prst="rect">
            <a:avLst/>
          </a:prstGeom>
          <a:noFill/>
        </p:spPr>
        <p:txBody>
          <a:bodyPr wrap="none" rtlCol="0">
            <a:spAutoFit/>
          </a:bodyPr>
          <a:lstStyle/>
          <a:p>
            <a:r>
              <a:rPr lang="en-US" dirty="0"/>
              <a:t>Dr. Latanya </a:t>
            </a:r>
            <a:r>
              <a:rPr lang="en-US" dirty="0" err="1"/>
              <a:t>Arvette</a:t>
            </a:r>
            <a:r>
              <a:rPr lang="en-US" dirty="0"/>
              <a:t> Sweeney</a:t>
            </a:r>
          </a:p>
        </p:txBody>
      </p:sp>
      <p:sp>
        <p:nvSpPr>
          <p:cNvPr id="5" name="TextBox 4">
            <a:extLst>
              <a:ext uri="{FF2B5EF4-FFF2-40B4-BE49-F238E27FC236}">
                <a16:creationId xmlns:a16="http://schemas.microsoft.com/office/drawing/2014/main" id="{9551BB5E-C5A0-E24E-859D-9E25696F9107}"/>
              </a:ext>
            </a:extLst>
          </p:cNvPr>
          <p:cNvSpPr txBox="1"/>
          <p:nvPr/>
        </p:nvSpPr>
        <p:spPr>
          <a:xfrm>
            <a:off x="2466594" y="1180005"/>
            <a:ext cx="2535174" cy="954107"/>
          </a:xfrm>
          <a:prstGeom prst="rect">
            <a:avLst/>
          </a:prstGeom>
          <a:noFill/>
        </p:spPr>
        <p:txBody>
          <a:bodyPr wrap="square" rtlCol="0">
            <a:spAutoFit/>
          </a:bodyPr>
          <a:lstStyle/>
          <a:p>
            <a:r>
              <a:rPr lang="en-US" sz="1400" dirty="0"/>
              <a:t>In 1997, she identified then MA governor, William Weld, to his medical records using publicly accessible records.</a:t>
            </a:r>
          </a:p>
        </p:txBody>
      </p:sp>
      <p:sp>
        <p:nvSpPr>
          <p:cNvPr id="6" name="TextBox 5">
            <a:extLst>
              <a:ext uri="{FF2B5EF4-FFF2-40B4-BE49-F238E27FC236}">
                <a16:creationId xmlns:a16="http://schemas.microsoft.com/office/drawing/2014/main" id="{9E17745F-38D0-F943-A96D-94FDE0EF078E}"/>
              </a:ext>
            </a:extLst>
          </p:cNvPr>
          <p:cNvSpPr txBox="1"/>
          <p:nvPr/>
        </p:nvSpPr>
        <p:spPr>
          <a:xfrm>
            <a:off x="2618679" y="2742616"/>
            <a:ext cx="5660136" cy="923330"/>
          </a:xfrm>
          <a:prstGeom prst="rect">
            <a:avLst/>
          </a:prstGeom>
          <a:noFill/>
        </p:spPr>
        <p:txBody>
          <a:bodyPr wrap="square" rtlCol="0">
            <a:spAutoFit/>
          </a:bodyPr>
          <a:lstStyle/>
          <a:p>
            <a:r>
              <a:rPr lang="en-US" dirty="0"/>
              <a:t>An </a:t>
            </a:r>
            <a:r>
              <a:rPr lang="en-US" dirty="0">
                <a:hlinkClick r:id="rId3"/>
              </a:rPr>
              <a:t>algo</a:t>
            </a:r>
            <a:r>
              <a:rPr lang="en-US" dirty="0"/>
              <a:t> can identify 99.98 percent of Americans from almost any available data set with as few as 15 attributes, such as gender, ZIP code or marital status.</a:t>
            </a:r>
          </a:p>
        </p:txBody>
      </p:sp>
      <p:sp>
        <p:nvSpPr>
          <p:cNvPr id="7" name="TextBox 6">
            <a:extLst>
              <a:ext uri="{FF2B5EF4-FFF2-40B4-BE49-F238E27FC236}">
                <a16:creationId xmlns:a16="http://schemas.microsoft.com/office/drawing/2014/main" id="{41247FBF-B1C1-4046-ACFC-4ED88367BFFC}"/>
              </a:ext>
            </a:extLst>
          </p:cNvPr>
          <p:cNvSpPr txBox="1"/>
          <p:nvPr/>
        </p:nvSpPr>
        <p:spPr>
          <a:xfrm>
            <a:off x="2618679" y="3665946"/>
            <a:ext cx="5285232" cy="430887"/>
          </a:xfrm>
          <a:prstGeom prst="rect">
            <a:avLst/>
          </a:prstGeom>
          <a:noFill/>
        </p:spPr>
        <p:txBody>
          <a:bodyPr wrap="square" rtlCol="0">
            <a:spAutoFit/>
          </a:bodyPr>
          <a:lstStyle/>
          <a:p>
            <a:r>
              <a:rPr lang="en-US" sz="1100" dirty="0"/>
              <a:t>Rocher, L., </a:t>
            </a:r>
            <a:r>
              <a:rPr lang="en-US" sz="1100" dirty="0" err="1"/>
              <a:t>Hendrickx</a:t>
            </a:r>
            <a:r>
              <a:rPr lang="en-US" sz="1100" dirty="0"/>
              <a:t>, J.M. &amp; de </a:t>
            </a:r>
            <a:r>
              <a:rPr lang="en-US" sz="1100" dirty="0" err="1"/>
              <a:t>Montjoye</a:t>
            </a:r>
            <a:r>
              <a:rPr lang="en-US" sz="1100" dirty="0"/>
              <a:t>, YA. Estimating the success of re-identifications in incomplete datasets using generative models. </a:t>
            </a:r>
            <a:r>
              <a:rPr lang="en-US" sz="1100" i="1" dirty="0"/>
              <a:t>Nat </a:t>
            </a:r>
            <a:r>
              <a:rPr lang="en-US" sz="1100" i="1" dirty="0" err="1"/>
              <a:t>Commun</a:t>
            </a:r>
            <a:r>
              <a:rPr lang="en-US" sz="1100" dirty="0"/>
              <a:t> </a:t>
            </a:r>
            <a:r>
              <a:rPr lang="en-US" sz="1100" b="1" dirty="0"/>
              <a:t>10, </a:t>
            </a:r>
            <a:r>
              <a:rPr lang="en-US" sz="1100" dirty="0"/>
              <a:t>3069 (2019)</a:t>
            </a:r>
          </a:p>
        </p:txBody>
      </p:sp>
      <p:sp>
        <p:nvSpPr>
          <p:cNvPr id="8" name="Rectangle 7">
            <a:extLst>
              <a:ext uri="{FF2B5EF4-FFF2-40B4-BE49-F238E27FC236}">
                <a16:creationId xmlns:a16="http://schemas.microsoft.com/office/drawing/2014/main" id="{39F4795C-664B-4F4B-B0AC-D9F7B7CFD2AE}"/>
              </a:ext>
            </a:extLst>
          </p:cNvPr>
          <p:cNvSpPr/>
          <p:nvPr/>
        </p:nvSpPr>
        <p:spPr>
          <a:xfrm>
            <a:off x="324881" y="4773658"/>
            <a:ext cx="7953934" cy="338554"/>
          </a:xfrm>
          <a:prstGeom prst="rect">
            <a:avLst/>
          </a:prstGeom>
        </p:spPr>
        <p:txBody>
          <a:bodyPr wrap="square">
            <a:spAutoFit/>
          </a:bodyPr>
          <a:lstStyle/>
          <a:p>
            <a:r>
              <a:rPr lang="en-US" sz="1600" dirty="0">
                <a:hlinkClick r:id="rId4"/>
              </a:rPr>
              <a:t>https://www.nytimes.com/2019/07/23/health/data-privacy-protection.html</a:t>
            </a:r>
            <a:r>
              <a:rPr lang="en-US" sz="1600" dirty="0"/>
              <a:t> </a:t>
            </a:r>
          </a:p>
        </p:txBody>
      </p:sp>
    </p:spTree>
    <p:extLst>
      <p:ext uri="{BB962C8B-B14F-4D97-AF65-F5344CB8AC3E}">
        <p14:creationId xmlns:p14="http://schemas.microsoft.com/office/powerpoint/2010/main" val="9231388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A364E-E48D-BF4F-B797-1F6A63EA7EDF}"/>
              </a:ext>
            </a:extLst>
          </p:cNvPr>
          <p:cNvSpPr>
            <a:spLocks noGrp="1"/>
          </p:cNvSpPr>
          <p:nvPr>
            <p:ph type="title"/>
          </p:nvPr>
        </p:nvSpPr>
        <p:spPr/>
        <p:txBody>
          <a:bodyPr/>
          <a:lstStyle/>
          <a:p>
            <a:r>
              <a:rPr lang="en-US" dirty="0"/>
              <a:t>Survey Design is Almost an Art </a:t>
            </a:r>
          </a:p>
        </p:txBody>
      </p:sp>
      <p:sp>
        <p:nvSpPr>
          <p:cNvPr id="3" name="Content Placeholder 2">
            <a:extLst>
              <a:ext uri="{FF2B5EF4-FFF2-40B4-BE49-F238E27FC236}">
                <a16:creationId xmlns:a16="http://schemas.microsoft.com/office/drawing/2014/main" id="{D026C95E-1769-3E46-AB91-A394C25A3AE3}"/>
              </a:ext>
            </a:extLst>
          </p:cNvPr>
          <p:cNvSpPr>
            <a:spLocks noGrp="1"/>
          </p:cNvSpPr>
          <p:nvPr>
            <p:ph idx="1"/>
          </p:nvPr>
        </p:nvSpPr>
        <p:spPr>
          <a:xfrm>
            <a:off x="443752" y="659714"/>
            <a:ext cx="8229600" cy="4241470"/>
          </a:xfrm>
        </p:spPr>
        <p:txBody>
          <a:bodyPr/>
          <a:lstStyle/>
          <a:p>
            <a:r>
              <a:rPr lang="en-US" dirty="0"/>
              <a:t>Population matters</a:t>
            </a:r>
          </a:p>
          <a:p>
            <a:pPr lvl="1"/>
            <a:r>
              <a:rPr lang="en-US" dirty="0"/>
              <a:t>Females more likely to respond than males</a:t>
            </a:r>
          </a:p>
          <a:p>
            <a:pPr lvl="1"/>
            <a:r>
              <a:rPr lang="en-US" dirty="0"/>
              <a:t>Younger generation less likely to join</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Questions matter </a:t>
            </a:r>
            <a:r>
              <a:rPr lang="en-US" dirty="0">
                <a:sym typeface="Wingdings" pitchFamily="2" charset="2"/>
              </a:rPr>
              <a:t> Next Slides</a:t>
            </a:r>
            <a:endParaRPr lang="en-US" dirty="0"/>
          </a:p>
        </p:txBody>
      </p:sp>
      <p:pic>
        <p:nvPicPr>
          <p:cNvPr id="4" name="Picture 3">
            <a:extLst>
              <a:ext uri="{FF2B5EF4-FFF2-40B4-BE49-F238E27FC236}">
                <a16:creationId xmlns:a16="http://schemas.microsoft.com/office/drawing/2014/main" id="{6037BC11-D4F3-7E46-A90B-36294344C380}"/>
              </a:ext>
            </a:extLst>
          </p:cNvPr>
          <p:cNvPicPr>
            <a:picLocks noChangeAspect="1"/>
          </p:cNvPicPr>
          <p:nvPr/>
        </p:nvPicPr>
        <p:blipFill>
          <a:blip r:embed="rId2"/>
          <a:stretch>
            <a:fillRect/>
          </a:stretch>
        </p:blipFill>
        <p:spPr>
          <a:xfrm>
            <a:off x="2087746" y="1964853"/>
            <a:ext cx="3563246" cy="2325311"/>
          </a:xfrm>
          <a:prstGeom prst="rect">
            <a:avLst/>
          </a:prstGeom>
        </p:spPr>
      </p:pic>
    </p:spTree>
    <p:extLst>
      <p:ext uri="{BB962C8B-B14F-4D97-AF65-F5344CB8AC3E}">
        <p14:creationId xmlns:p14="http://schemas.microsoft.com/office/powerpoint/2010/main" val="5707590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Survey Design: Questions Matter </a:t>
            </a:r>
          </a:p>
        </p:txBody>
      </p:sp>
      <p:graphicFrame>
        <p:nvGraphicFramePr>
          <p:cNvPr id="8" name="Group 92"/>
          <p:cNvGraphicFramePr>
            <a:graphicFrameLocks noGrp="1"/>
          </p:cNvGraphicFramePr>
          <p:nvPr>
            <p:ph sz="quarter" idx="1"/>
            <p:extLst>
              <p:ext uri="{D42A27DB-BD31-4B8C-83A1-F6EECF244321}">
                <p14:modId xmlns:p14="http://schemas.microsoft.com/office/powerpoint/2010/main" val="2054736363"/>
              </p:ext>
            </p:extLst>
          </p:nvPr>
        </p:nvGraphicFramePr>
        <p:xfrm>
          <a:off x="2000250" y="1851091"/>
          <a:ext cx="5200650" cy="708660"/>
        </p:xfrm>
        <a:graphic>
          <a:graphicData uri="http://schemas.openxmlformats.org/drawingml/2006/table">
            <a:tbl>
              <a:tblPr/>
              <a:tblGrid>
                <a:gridCol w="1040606">
                  <a:extLst>
                    <a:ext uri="{9D8B030D-6E8A-4147-A177-3AD203B41FA5}">
                      <a16:colId xmlns:a16="http://schemas.microsoft.com/office/drawing/2014/main" val="20000"/>
                    </a:ext>
                  </a:extLst>
                </a:gridCol>
                <a:gridCol w="1053704">
                  <a:extLst>
                    <a:ext uri="{9D8B030D-6E8A-4147-A177-3AD203B41FA5}">
                      <a16:colId xmlns:a16="http://schemas.microsoft.com/office/drawing/2014/main" val="20001"/>
                    </a:ext>
                  </a:extLst>
                </a:gridCol>
                <a:gridCol w="1025128">
                  <a:extLst>
                    <a:ext uri="{9D8B030D-6E8A-4147-A177-3AD203B41FA5}">
                      <a16:colId xmlns:a16="http://schemas.microsoft.com/office/drawing/2014/main" val="20002"/>
                    </a:ext>
                  </a:extLst>
                </a:gridCol>
                <a:gridCol w="1040606">
                  <a:extLst>
                    <a:ext uri="{9D8B030D-6E8A-4147-A177-3AD203B41FA5}">
                      <a16:colId xmlns:a16="http://schemas.microsoft.com/office/drawing/2014/main" val="20003"/>
                    </a:ext>
                  </a:extLst>
                </a:gridCol>
                <a:gridCol w="1040606">
                  <a:extLst>
                    <a:ext uri="{9D8B030D-6E8A-4147-A177-3AD203B41FA5}">
                      <a16:colId xmlns:a16="http://schemas.microsoft.com/office/drawing/2014/main" val="20004"/>
                    </a:ext>
                  </a:extLst>
                </a:gridCol>
              </a:tblGrid>
              <a:tr h="685800">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strongly</a:t>
                      </a:r>
                    </a:p>
                    <a:p>
                      <a:pPr marL="342900" marR="0" lvl="0" indent="-342900" algn="ctr" defTabSz="914400" rtl="0" eaLnBrk="0" fontAlgn="base" latinLnBrk="0" hangingPunct="0">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disagree</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disagree</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neither</a:t>
                      </a:r>
                    </a:p>
                    <a:p>
                      <a:pPr marL="342900" marR="0" lvl="0" indent="-342900" algn="ctr" defTabSz="914400" rtl="0" eaLnBrk="0" fontAlgn="base" latinLnBrk="0" hangingPunct="0">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agree nor</a:t>
                      </a:r>
                    </a:p>
                    <a:p>
                      <a:pPr marL="342900" marR="0" lvl="0" indent="-342900" algn="ctr" defTabSz="914400" rtl="0" eaLnBrk="0" fontAlgn="base" latinLnBrk="0" hangingPunct="0">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disagree </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agree</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strongly </a:t>
                      </a:r>
                    </a:p>
                    <a:p>
                      <a:pPr marL="342900" marR="0" lvl="0" indent="-342900" algn="ctr" defTabSz="914400" rtl="0" eaLnBrk="0" fontAlgn="base" latinLnBrk="0" hangingPunct="0">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agree</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Slide Number Placeholder 5"/>
          <p:cNvSpPr>
            <a:spLocks noGrp="1"/>
          </p:cNvSpPr>
          <p:nvPr>
            <p:ph type="sldNum" sz="quarter" idx="4294967295"/>
          </p:nvPr>
        </p:nvSpPr>
        <p:spPr>
          <a:xfrm>
            <a:off x="7658100" y="5586413"/>
            <a:ext cx="342900" cy="357188"/>
          </a:xfrm>
          <a:noFill/>
        </p:spPr>
        <p:txBody>
          <a:bodyPr/>
          <a:lstStyle/>
          <a:p>
            <a:fld id="{C6B1443D-1106-46EE-BA19-4862750D5A18}" type="slidenum">
              <a:rPr lang="en-US" smtClean="0"/>
              <a:pPr/>
              <a:t>53</a:t>
            </a:fld>
            <a:endParaRPr lang="en-US" dirty="0"/>
          </a:p>
        </p:txBody>
      </p:sp>
      <p:sp>
        <p:nvSpPr>
          <p:cNvPr id="7" name="Text Box 4"/>
          <p:cNvSpPr txBox="1">
            <a:spLocks noChangeArrowheads="1"/>
          </p:cNvSpPr>
          <p:nvPr/>
        </p:nvSpPr>
        <p:spPr bwMode="auto">
          <a:xfrm>
            <a:off x="1845871" y="1528372"/>
            <a:ext cx="5600700" cy="300082"/>
          </a:xfrm>
          <a:prstGeom prst="rect">
            <a:avLst/>
          </a:prstGeom>
          <a:solidFill>
            <a:schemeClr val="accent4">
              <a:lumMod val="20000"/>
              <a:lumOff val="80000"/>
            </a:schemeClr>
          </a:solidFill>
          <a:ln w="9525">
            <a:noFill/>
            <a:miter lim="800000"/>
            <a:headEnd/>
            <a:tailEnd/>
          </a:ln>
        </p:spPr>
        <p:txBody>
          <a:bodyPr wrap="square">
            <a:spAutoFit/>
          </a:bodyPr>
          <a:lstStyle/>
          <a:p>
            <a:pPr eaLnBrk="1" hangingPunct="1">
              <a:spcBef>
                <a:spcPct val="50000"/>
              </a:spcBef>
            </a:pPr>
            <a:r>
              <a:rPr lang="en-US" sz="1350" dirty="0"/>
              <a:t>The global economy is the most important issue in the world today.</a:t>
            </a:r>
          </a:p>
        </p:txBody>
      </p:sp>
      <p:sp>
        <p:nvSpPr>
          <p:cNvPr id="9" name="Text Box 52"/>
          <p:cNvSpPr txBox="1">
            <a:spLocks noChangeArrowheads="1"/>
          </p:cNvSpPr>
          <p:nvPr/>
        </p:nvSpPr>
        <p:spPr bwMode="auto">
          <a:xfrm>
            <a:off x="1845871" y="3416815"/>
            <a:ext cx="5600700" cy="300082"/>
          </a:xfrm>
          <a:prstGeom prst="rect">
            <a:avLst/>
          </a:prstGeom>
          <a:solidFill>
            <a:schemeClr val="accent4">
              <a:lumMod val="20000"/>
              <a:lumOff val="80000"/>
            </a:schemeClr>
          </a:solidFill>
          <a:ln w="9525">
            <a:noFill/>
            <a:miter lim="800000"/>
            <a:headEnd/>
            <a:tailEnd/>
          </a:ln>
        </p:spPr>
        <p:txBody>
          <a:bodyPr wrap="square">
            <a:spAutoFit/>
          </a:bodyPr>
          <a:lstStyle/>
          <a:p>
            <a:pPr>
              <a:spcBef>
                <a:spcPct val="50000"/>
              </a:spcBef>
            </a:pPr>
            <a:r>
              <a:rPr lang="en-US" sz="1350" dirty="0"/>
              <a:t>How important is the issue of the global economy in the world today?</a:t>
            </a:r>
          </a:p>
        </p:txBody>
      </p:sp>
      <p:graphicFrame>
        <p:nvGraphicFramePr>
          <p:cNvPr id="10" name="Group 80"/>
          <p:cNvGraphicFramePr>
            <a:graphicFrameLocks noGrp="1"/>
          </p:cNvGraphicFramePr>
          <p:nvPr>
            <p:extLst>
              <p:ext uri="{D42A27DB-BD31-4B8C-83A1-F6EECF244321}">
                <p14:modId xmlns:p14="http://schemas.microsoft.com/office/powerpoint/2010/main" val="1910918224"/>
              </p:ext>
            </p:extLst>
          </p:nvPr>
        </p:nvGraphicFramePr>
        <p:xfrm>
          <a:off x="1988746" y="3726204"/>
          <a:ext cx="5200649" cy="708660"/>
        </p:xfrm>
        <a:graphic>
          <a:graphicData uri="http://schemas.openxmlformats.org/drawingml/2006/table">
            <a:tbl>
              <a:tblPr/>
              <a:tblGrid>
                <a:gridCol w="1040606">
                  <a:extLst>
                    <a:ext uri="{9D8B030D-6E8A-4147-A177-3AD203B41FA5}">
                      <a16:colId xmlns:a16="http://schemas.microsoft.com/office/drawing/2014/main" val="20000"/>
                    </a:ext>
                  </a:extLst>
                </a:gridCol>
                <a:gridCol w="1038225">
                  <a:extLst>
                    <a:ext uri="{9D8B030D-6E8A-4147-A177-3AD203B41FA5}">
                      <a16:colId xmlns:a16="http://schemas.microsoft.com/office/drawing/2014/main" val="20001"/>
                    </a:ext>
                  </a:extLst>
                </a:gridCol>
                <a:gridCol w="1040606">
                  <a:extLst>
                    <a:ext uri="{9D8B030D-6E8A-4147-A177-3AD203B41FA5}">
                      <a16:colId xmlns:a16="http://schemas.microsoft.com/office/drawing/2014/main" val="20002"/>
                    </a:ext>
                  </a:extLst>
                </a:gridCol>
                <a:gridCol w="1040606">
                  <a:extLst>
                    <a:ext uri="{9D8B030D-6E8A-4147-A177-3AD203B41FA5}">
                      <a16:colId xmlns:a16="http://schemas.microsoft.com/office/drawing/2014/main" val="20003"/>
                    </a:ext>
                  </a:extLst>
                </a:gridCol>
                <a:gridCol w="1040606">
                  <a:extLst>
                    <a:ext uri="{9D8B030D-6E8A-4147-A177-3AD203B41FA5}">
                      <a16:colId xmlns:a16="http://schemas.microsoft.com/office/drawing/2014/main" val="20004"/>
                    </a:ext>
                  </a:extLst>
                </a:gridCol>
              </a:tblGrid>
              <a:tr h="685800">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not at all </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Important</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slightly </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important</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moderately </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important</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quite</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important</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extremely</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important</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TextBox 3">
            <a:extLst>
              <a:ext uri="{FF2B5EF4-FFF2-40B4-BE49-F238E27FC236}">
                <a16:creationId xmlns:a16="http://schemas.microsoft.com/office/drawing/2014/main" id="{801EB38F-2BA3-094C-99C7-E7A142295987}"/>
              </a:ext>
            </a:extLst>
          </p:cNvPr>
          <p:cNvSpPr txBox="1"/>
          <p:nvPr/>
        </p:nvSpPr>
        <p:spPr>
          <a:xfrm>
            <a:off x="452761" y="852256"/>
            <a:ext cx="6326027" cy="369332"/>
          </a:xfrm>
          <a:prstGeom prst="rect">
            <a:avLst/>
          </a:prstGeom>
          <a:noFill/>
        </p:spPr>
        <p:txBody>
          <a:bodyPr wrap="none" rtlCol="0">
            <a:spAutoFit/>
          </a:bodyPr>
          <a:lstStyle/>
          <a:p>
            <a:r>
              <a:rPr lang="en-US" dirty="0"/>
              <a:t>A seemingly straight forward question can lead to inaccurate data</a:t>
            </a:r>
          </a:p>
        </p:txBody>
      </p:sp>
      <p:sp>
        <p:nvSpPr>
          <p:cNvPr id="11" name="TextBox 10">
            <a:extLst>
              <a:ext uri="{FF2B5EF4-FFF2-40B4-BE49-F238E27FC236}">
                <a16:creationId xmlns:a16="http://schemas.microsoft.com/office/drawing/2014/main" id="{37A06F75-3925-1849-80AD-297F2F3D1D65}"/>
              </a:ext>
            </a:extLst>
          </p:cNvPr>
          <p:cNvSpPr txBox="1"/>
          <p:nvPr/>
        </p:nvSpPr>
        <p:spPr>
          <a:xfrm>
            <a:off x="452761" y="2881156"/>
            <a:ext cx="3140027" cy="369332"/>
          </a:xfrm>
          <a:prstGeom prst="rect">
            <a:avLst/>
          </a:prstGeom>
          <a:noFill/>
        </p:spPr>
        <p:txBody>
          <a:bodyPr wrap="none" rtlCol="0">
            <a:spAutoFit/>
          </a:bodyPr>
          <a:lstStyle/>
          <a:p>
            <a:r>
              <a:rPr lang="en-US" dirty="0"/>
              <a:t>Now look at the revised version</a:t>
            </a:r>
          </a:p>
        </p:txBody>
      </p:sp>
    </p:spTree>
    <p:extLst>
      <p:ext uri="{BB962C8B-B14F-4D97-AF65-F5344CB8AC3E}">
        <p14:creationId xmlns:p14="http://schemas.microsoft.com/office/powerpoint/2010/main" val="2594420700"/>
      </p:ext>
    </p:extLst>
  </p:cSld>
  <p:clrMapOvr>
    <a:masterClrMapping/>
  </p:clrMapOvr>
  <mc:AlternateContent xmlns:mc="http://schemas.openxmlformats.org/markup-compatibility/2006" xmlns:p14="http://schemas.microsoft.com/office/powerpoint/2010/main">
    <mc:Choice Requires="p14">
      <p:transition spd="slow" p14:dur="2000" advClick="0" advTm="36000"/>
    </mc:Choice>
    <mc:Fallback xmlns="">
      <p:transition spd="slow" advClick="0" advTm="36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p:txBody>
          <a:bodyPr>
            <a:noAutofit/>
          </a:bodyPr>
          <a:lstStyle/>
          <a:p>
            <a:pPr marL="431006" indent="-431006"/>
            <a:r>
              <a:rPr lang="en-US" sz="2800" dirty="0"/>
              <a:t>Survey Design: Questions Matter </a:t>
            </a:r>
            <a:endParaRPr lang="en-US" sz="2400" dirty="0"/>
          </a:p>
        </p:txBody>
      </p:sp>
      <p:sp>
        <p:nvSpPr>
          <p:cNvPr id="8" name="Content Placeholder 2"/>
          <p:cNvSpPr>
            <a:spLocks noGrp="1"/>
          </p:cNvSpPr>
          <p:nvPr>
            <p:ph idx="1"/>
          </p:nvPr>
        </p:nvSpPr>
        <p:spPr>
          <a:xfrm>
            <a:off x="650844" y="1081973"/>
            <a:ext cx="2909102" cy="2721436"/>
          </a:xfrm>
        </p:spPr>
        <p:txBody>
          <a:bodyPr>
            <a:noAutofit/>
          </a:bodyPr>
          <a:lstStyle/>
          <a:p>
            <a:pPr>
              <a:buFontTx/>
              <a:buNone/>
            </a:pPr>
            <a:r>
              <a:rPr lang="en-US" sz="1350" dirty="0" err="1"/>
              <a:t>Q8</a:t>
            </a:r>
            <a:r>
              <a:rPr lang="en-US" sz="1350" dirty="0"/>
              <a:t>) As some of you may know, the university is debating whether to move some parts of the university to a new section of campus in Rockville.  Do you think the university should move to Rockville?</a:t>
            </a:r>
          </a:p>
          <a:p>
            <a:pPr>
              <a:buFontTx/>
              <a:buNone/>
            </a:pPr>
            <a:endParaRPr lang="en-US" sz="1350" dirty="0"/>
          </a:p>
        </p:txBody>
      </p:sp>
      <p:sp>
        <p:nvSpPr>
          <p:cNvPr id="9" name="Content Placeholder 3"/>
          <p:cNvSpPr txBox="1">
            <a:spLocks/>
          </p:cNvSpPr>
          <p:nvPr/>
        </p:nvSpPr>
        <p:spPr>
          <a:xfrm>
            <a:off x="4837466" y="1019958"/>
            <a:ext cx="2971800" cy="1828800"/>
          </a:xfrm>
          <a:prstGeom prst="rect">
            <a:avLst/>
          </a:prstGeom>
        </p:spPr>
        <p:txBody>
          <a:bodyPr/>
          <a:lstStyle/>
          <a:p>
            <a:pPr marL="274320" indent="-212598" defTabSz="685800">
              <a:buClr>
                <a:schemeClr val="accent1"/>
              </a:buClr>
              <a:buSzPct val="80000"/>
              <a:defRPr/>
            </a:pPr>
            <a:r>
              <a:rPr lang="en-US" sz="1350" dirty="0" err="1"/>
              <a:t>Q8</a:t>
            </a:r>
            <a:r>
              <a:rPr lang="en-US" sz="1350" dirty="0"/>
              <a:t>) As some of you may know, the university is debating whether to move some parts of the university to a new section of campus in Rockville. Do you think the university should move to Rockville </a:t>
            </a:r>
            <a:r>
              <a:rPr lang="en-US" sz="1350" b="1" i="1" u="sng" dirty="0"/>
              <a:t>so that the school can have more space</a:t>
            </a:r>
            <a:r>
              <a:rPr lang="en-US" sz="1350" b="1" i="1" dirty="0"/>
              <a:t>?</a:t>
            </a:r>
          </a:p>
          <a:p>
            <a:pPr marL="274320" indent="-212598" defTabSz="685800">
              <a:buClr>
                <a:schemeClr val="accent1"/>
              </a:buClr>
              <a:buSzPct val="80000"/>
              <a:defRPr/>
            </a:pPr>
            <a:endParaRPr lang="en-US" sz="1350" dirty="0"/>
          </a:p>
        </p:txBody>
      </p:sp>
      <p:sp>
        <p:nvSpPr>
          <p:cNvPr id="10" name="Content Placeholder 2"/>
          <p:cNvSpPr txBox="1">
            <a:spLocks/>
          </p:cNvSpPr>
          <p:nvPr/>
        </p:nvSpPr>
        <p:spPr bwMode="auto">
          <a:xfrm>
            <a:off x="443752" y="571501"/>
            <a:ext cx="5715000" cy="479822"/>
          </a:xfrm>
          <a:prstGeom prst="rect">
            <a:avLst/>
          </a:prstGeom>
          <a:noFill/>
          <a:ln w="9525">
            <a:noFill/>
            <a:miter lim="800000"/>
            <a:headEnd/>
            <a:tailEnd/>
          </a:ln>
        </p:spPr>
        <p:txBody>
          <a:bodyPr/>
          <a:lstStyle/>
          <a:p>
            <a:pPr marL="257175" indent="-257175" eaLnBrk="0" hangingPunct="0">
              <a:spcBef>
                <a:spcPct val="20000"/>
              </a:spcBef>
              <a:spcAft>
                <a:spcPts val="450"/>
              </a:spcAft>
              <a:defRPr/>
            </a:pPr>
            <a:r>
              <a:rPr lang="en-US" kern="0" dirty="0"/>
              <a:t>	</a:t>
            </a:r>
            <a:r>
              <a:rPr lang="en-US" sz="1500" b="1" kern="0" dirty="0"/>
              <a:t>Providing a reason…</a:t>
            </a:r>
          </a:p>
          <a:p>
            <a:pPr marL="257175" indent="-257175" eaLnBrk="0" hangingPunct="0">
              <a:spcBef>
                <a:spcPct val="20000"/>
              </a:spcBef>
              <a:spcAft>
                <a:spcPts val="450"/>
              </a:spcAft>
              <a:defRPr/>
            </a:pPr>
            <a:endParaRPr lang="en-US" kern="0" dirty="0"/>
          </a:p>
        </p:txBody>
      </p:sp>
      <p:graphicFrame>
        <p:nvGraphicFramePr>
          <p:cNvPr id="14" name="Chart 13"/>
          <p:cNvGraphicFramePr/>
          <p:nvPr>
            <p:extLst>
              <p:ext uri="{D42A27DB-BD31-4B8C-83A1-F6EECF244321}">
                <p14:modId xmlns:p14="http://schemas.microsoft.com/office/powerpoint/2010/main" val="3739155769"/>
              </p:ext>
            </p:extLst>
          </p:nvPr>
        </p:nvGraphicFramePr>
        <p:xfrm>
          <a:off x="724074" y="3173795"/>
          <a:ext cx="3086100" cy="1238250"/>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p:cNvSpPr/>
          <p:nvPr/>
        </p:nvSpPr>
        <p:spPr>
          <a:xfrm>
            <a:off x="1631597" y="2896796"/>
            <a:ext cx="1017202" cy="300082"/>
          </a:xfrm>
          <a:prstGeom prst="rect">
            <a:avLst/>
          </a:prstGeom>
        </p:spPr>
        <p:txBody>
          <a:bodyPr wrap="none">
            <a:spAutoFit/>
          </a:bodyPr>
          <a:lstStyle/>
          <a:p>
            <a:r>
              <a:rPr lang="en-US" sz="1350" b="1" dirty="0"/>
              <a:t>Yes = 12.5%</a:t>
            </a:r>
            <a:endParaRPr lang="en-US" sz="1350" dirty="0"/>
          </a:p>
        </p:txBody>
      </p:sp>
      <p:graphicFrame>
        <p:nvGraphicFramePr>
          <p:cNvPr id="16" name="Chart 15"/>
          <p:cNvGraphicFramePr/>
          <p:nvPr>
            <p:extLst>
              <p:ext uri="{D42A27DB-BD31-4B8C-83A1-F6EECF244321}">
                <p14:modId xmlns:p14="http://schemas.microsoft.com/office/powerpoint/2010/main" val="2610746323"/>
              </p:ext>
            </p:extLst>
          </p:nvPr>
        </p:nvGraphicFramePr>
        <p:xfrm>
          <a:off x="4974828" y="3184284"/>
          <a:ext cx="1857375" cy="1238250"/>
        </p:xfrm>
        <a:graphic>
          <a:graphicData uri="http://schemas.openxmlformats.org/drawingml/2006/chart">
            <c:chart xmlns:c="http://schemas.openxmlformats.org/drawingml/2006/chart" xmlns:r="http://schemas.openxmlformats.org/officeDocument/2006/relationships" r:id="rId4"/>
          </a:graphicData>
        </a:graphic>
      </p:graphicFrame>
      <p:sp>
        <p:nvSpPr>
          <p:cNvPr id="17" name="Rectangle 16"/>
          <p:cNvSpPr/>
          <p:nvPr/>
        </p:nvSpPr>
        <p:spPr>
          <a:xfrm>
            <a:off x="5339836" y="2899570"/>
            <a:ext cx="1017202" cy="300082"/>
          </a:xfrm>
          <a:prstGeom prst="rect">
            <a:avLst/>
          </a:prstGeom>
        </p:spPr>
        <p:txBody>
          <a:bodyPr wrap="none">
            <a:spAutoFit/>
          </a:bodyPr>
          <a:lstStyle/>
          <a:p>
            <a:r>
              <a:rPr lang="en-US" sz="1350" b="1" dirty="0"/>
              <a:t>Yes = 55.6%</a:t>
            </a:r>
            <a:endParaRPr lang="en-US" sz="1350" dirty="0"/>
          </a:p>
        </p:txBody>
      </p:sp>
      <p:sp>
        <p:nvSpPr>
          <p:cNvPr id="4" name="Rectangle 3">
            <a:extLst>
              <a:ext uri="{FF2B5EF4-FFF2-40B4-BE49-F238E27FC236}">
                <a16:creationId xmlns:a16="http://schemas.microsoft.com/office/drawing/2014/main" id="{D7318A5A-FC11-874B-A56C-7D8F20694001}"/>
              </a:ext>
            </a:extLst>
          </p:cNvPr>
          <p:cNvSpPr/>
          <p:nvPr/>
        </p:nvSpPr>
        <p:spPr>
          <a:xfrm>
            <a:off x="1713391" y="4497169"/>
            <a:ext cx="5696883" cy="646331"/>
          </a:xfrm>
          <a:prstGeom prst="rect">
            <a:avLst/>
          </a:prstGeom>
        </p:spPr>
        <p:txBody>
          <a:bodyPr wrap="square">
            <a:spAutoFit/>
          </a:bodyPr>
          <a:lstStyle/>
          <a:p>
            <a:pPr algn="ctr"/>
            <a:r>
              <a:rPr lang="en-US" dirty="0"/>
              <a:t>Giving a reason will improve the extent to which people agree with you, and impact the accuracy of your survey</a:t>
            </a:r>
          </a:p>
        </p:txBody>
      </p:sp>
    </p:spTree>
    <p:extLst>
      <p:ext uri="{BB962C8B-B14F-4D97-AF65-F5344CB8AC3E}">
        <p14:creationId xmlns:p14="http://schemas.microsoft.com/office/powerpoint/2010/main" val="464276786"/>
      </p:ext>
    </p:extLst>
  </p:cSld>
  <p:clrMapOvr>
    <a:masterClrMapping/>
  </p:clrMapOvr>
  <mc:AlternateContent xmlns:mc="http://schemas.openxmlformats.org/markup-compatibility/2006" xmlns:p14="http://schemas.microsoft.com/office/powerpoint/2010/main">
    <mc:Choice Requires="p14">
      <p:transition spd="slow" p14:dur="2000" advClick="0" advTm="48000"/>
    </mc:Choice>
    <mc:Fallback xmlns="">
      <p:transition spd="slow" advClick="0" advTm="48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6" grpId="0">
        <p:bldAsOne/>
      </p:bldGraphic>
      <p:bldP spid="17"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Survey Design: 7-Step Process</a:t>
            </a:r>
          </a:p>
        </p:txBody>
      </p:sp>
      <p:sp>
        <p:nvSpPr>
          <p:cNvPr id="3" name="Content Placeholder 2"/>
          <p:cNvSpPr>
            <a:spLocks noGrp="1"/>
          </p:cNvSpPr>
          <p:nvPr>
            <p:ph sz="quarter" idx="1"/>
          </p:nvPr>
        </p:nvSpPr>
        <p:spPr>
          <a:xfrm>
            <a:off x="317635" y="984755"/>
            <a:ext cx="8213806" cy="3600450"/>
          </a:xfrm>
        </p:spPr>
        <p:txBody>
          <a:bodyPr/>
          <a:lstStyle/>
          <a:p>
            <a:r>
              <a:rPr lang="en-US" dirty="0"/>
              <a:t>Step 1: Literature Review</a:t>
            </a:r>
          </a:p>
          <a:p>
            <a:r>
              <a:rPr lang="en-US" dirty="0"/>
              <a:t>Step 2: Interview Experts &amp; Create Focus Groups from Target Population </a:t>
            </a:r>
          </a:p>
          <a:p>
            <a:r>
              <a:rPr lang="en-US" dirty="0"/>
              <a:t>Step 3: Synthesize</a:t>
            </a:r>
          </a:p>
          <a:p>
            <a:r>
              <a:rPr lang="en-US" dirty="0"/>
              <a:t>Step 4: Develop Items</a:t>
            </a:r>
          </a:p>
          <a:p>
            <a:r>
              <a:rPr lang="en-US" dirty="0"/>
              <a:t>Step 5: Expert Validation</a:t>
            </a:r>
          </a:p>
          <a:p>
            <a:r>
              <a:rPr lang="en-US" dirty="0"/>
              <a:t>Step 6: Cognitive Interviewing</a:t>
            </a:r>
          </a:p>
          <a:p>
            <a:r>
              <a:rPr lang="en-US" dirty="0"/>
              <a:t>Step 7: Pilot Test</a:t>
            </a:r>
          </a:p>
        </p:txBody>
      </p:sp>
    </p:spTree>
    <p:extLst>
      <p:ext uri="{BB962C8B-B14F-4D97-AF65-F5344CB8AC3E}">
        <p14:creationId xmlns:p14="http://schemas.microsoft.com/office/powerpoint/2010/main" val="415313943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5" name="Title 4">
            <a:extLst>
              <a:ext uri="{FF2B5EF4-FFF2-40B4-BE49-F238E27FC236}">
                <a16:creationId xmlns:a16="http://schemas.microsoft.com/office/drawing/2014/main" id="{A4EE2C31-CC32-FE48-A35E-9386F4BA4EC4}"/>
              </a:ext>
            </a:extLst>
          </p:cNvPr>
          <p:cNvSpPr>
            <a:spLocks noGrp="1"/>
          </p:cNvSpPr>
          <p:nvPr>
            <p:ph type="title"/>
          </p:nvPr>
        </p:nvSpPr>
        <p:spPr/>
        <p:txBody>
          <a:bodyPr/>
          <a:lstStyle/>
          <a:p>
            <a:r>
              <a:rPr lang="en-US" dirty="0"/>
              <a:t>Bias and Fairness</a:t>
            </a:r>
          </a:p>
        </p:txBody>
      </p:sp>
      <p:sp>
        <p:nvSpPr>
          <p:cNvPr id="91" name="Google Shape;91;p2"/>
          <p:cNvSpPr txBox="1">
            <a:spLocks noGrp="1"/>
          </p:cNvSpPr>
          <p:nvPr>
            <p:ph idx="1"/>
          </p:nvPr>
        </p:nvSpPr>
        <p:spPr>
          <a:xfrm>
            <a:off x="457200" y="732865"/>
            <a:ext cx="8229600" cy="4023123"/>
          </a:xfrm>
          <a:prstGeom prst="rect">
            <a:avLst/>
          </a:prstGeom>
          <a:noFill/>
          <a:ln>
            <a:noFill/>
          </a:ln>
        </p:spPr>
        <p:txBody>
          <a:bodyPr spcFirstLastPara="1" vert="horz" wrap="square" lIns="68569" tIns="34275" rIns="68569" bIns="34275" rtlCol="0" anchor="t" anchorCtr="0">
            <a:normAutofit fontScale="92500" lnSpcReduction="20000"/>
          </a:bodyPr>
          <a:lstStyle/>
          <a:p>
            <a:pPr marL="182880" lvl="1" indent="0">
              <a:lnSpc>
                <a:spcPct val="110000"/>
              </a:lnSpc>
              <a:spcBef>
                <a:spcPts val="0"/>
              </a:spcBef>
              <a:spcAft>
                <a:spcPts val="400"/>
              </a:spcAft>
              <a:buSzPts val="2800"/>
            </a:pPr>
            <a:r>
              <a:rPr lang="en-US" dirty="0"/>
              <a:t> Credit approvals</a:t>
            </a:r>
          </a:p>
          <a:p>
            <a:pPr marL="182880" lvl="2" indent="0">
              <a:lnSpc>
                <a:spcPct val="110000"/>
              </a:lnSpc>
              <a:spcBef>
                <a:spcPts val="0"/>
              </a:spcBef>
              <a:spcAft>
                <a:spcPts val="400"/>
              </a:spcAft>
              <a:buSzPts val="2800"/>
              <a:buNone/>
            </a:pPr>
            <a:r>
              <a:rPr lang="en-US" dirty="0" err="1"/>
              <a:t>A.I</a:t>
            </a:r>
            <a:r>
              <a:rPr lang="en-US" dirty="0"/>
              <a:t>. Bias Caused 80% Of Black Mortgage Applicants To Be Denied (</a:t>
            </a:r>
            <a:r>
              <a:rPr lang="en-US" dirty="0">
                <a:hlinkClick r:id="rId3"/>
              </a:rPr>
              <a:t>Link</a:t>
            </a:r>
            <a:r>
              <a:rPr lang="en-US" dirty="0"/>
              <a:t>)</a:t>
            </a:r>
          </a:p>
          <a:p>
            <a:pPr marL="182880" lvl="1" indent="0">
              <a:lnSpc>
                <a:spcPct val="110000"/>
              </a:lnSpc>
              <a:spcBef>
                <a:spcPts val="0"/>
              </a:spcBef>
              <a:spcAft>
                <a:spcPts val="400"/>
              </a:spcAft>
              <a:buSzPts val="2800"/>
            </a:pPr>
            <a:r>
              <a:rPr lang="en-US" dirty="0"/>
              <a:t> Facial recognition</a:t>
            </a:r>
          </a:p>
          <a:p>
            <a:pPr marL="182880" lvl="2" indent="0">
              <a:lnSpc>
                <a:spcPct val="110000"/>
              </a:lnSpc>
              <a:spcBef>
                <a:spcPts val="0"/>
              </a:spcBef>
              <a:spcAft>
                <a:spcPts val="400"/>
              </a:spcAft>
              <a:buSzPts val="2800"/>
              <a:buNone/>
            </a:pPr>
            <a:r>
              <a:rPr lang="en-US" dirty="0"/>
              <a:t>Facial recognition technologies falsely identified Black and Asian faces 10 to 100 times more often than they did white faces (</a:t>
            </a:r>
            <a:r>
              <a:rPr lang="en-US" dirty="0">
                <a:hlinkClick r:id="rId4"/>
              </a:rPr>
              <a:t>Link</a:t>
            </a:r>
            <a:r>
              <a:rPr lang="en-US" dirty="0"/>
              <a:t>)</a:t>
            </a:r>
          </a:p>
          <a:p>
            <a:pPr marL="182880" lvl="1" indent="0">
              <a:lnSpc>
                <a:spcPct val="110000"/>
              </a:lnSpc>
              <a:spcBef>
                <a:spcPts val="0"/>
              </a:spcBef>
              <a:spcAft>
                <a:spcPts val="400"/>
              </a:spcAft>
              <a:buSzPts val="2800"/>
            </a:pPr>
            <a:r>
              <a:rPr lang="en-US" dirty="0"/>
              <a:t> Criminal justice: recidivism</a:t>
            </a:r>
          </a:p>
          <a:p>
            <a:pPr marL="182880" lvl="2" indent="0">
              <a:lnSpc>
                <a:spcPct val="110000"/>
              </a:lnSpc>
              <a:spcBef>
                <a:spcPts val="0"/>
              </a:spcBef>
              <a:spcAft>
                <a:spcPts val="400"/>
              </a:spcAft>
              <a:buSzPts val="2800"/>
              <a:buNone/>
            </a:pPr>
            <a:r>
              <a:rPr lang="en-US" dirty="0"/>
              <a:t>A computer program spat out a score predicting the likelihood of each committing a future crime. Borden — who is black — was rated a high risk. Prater — who is white — was rated a low risk (</a:t>
            </a:r>
            <a:r>
              <a:rPr lang="en-US" dirty="0">
                <a:hlinkClick r:id="rId5"/>
              </a:rPr>
              <a:t>Link</a:t>
            </a:r>
            <a:r>
              <a:rPr lang="en-US" dirty="0"/>
              <a:t>)</a:t>
            </a:r>
          </a:p>
          <a:p>
            <a:pPr marL="182880" lvl="1" indent="0">
              <a:lnSpc>
                <a:spcPct val="110000"/>
              </a:lnSpc>
              <a:spcBef>
                <a:spcPts val="0"/>
              </a:spcBef>
              <a:spcAft>
                <a:spcPts val="400"/>
              </a:spcAft>
              <a:buSzPts val="2800"/>
            </a:pPr>
            <a:r>
              <a:rPr lang="en-US" dirty="0"/>
              <a:t> Human resources: resumé screening</a:t>
            </a:r>
          </a:p>
          <a:p>
            <a:pPr marL="182880" lvl="2" indent="0">
              <a:lnSpc>
                <a:spcPct val="110000"/>
              </a:lnSpc>
              <a:spcBef>
                <a:spcPts val="0"/>
              </a:spcBef>
              <a:spcAft>
                <a:spcPts val="400"/>
              </a:spcAft>
              <a:buSzPts val="2800"/>
              <a:buNone/>
            </a:pPr>
            <a:r>
              <a:rPr lang="en-US" dirty="0"/>
              <a:t>AI recruiting tool that showed bias against women (</a:t>
            </a:r>
            <a:r>
              <a:rPr lang="en-US" dirty="0">
                <a:hlinkClick r:id="rId6"/>
              </a:rPr>
              <a:t>Link</a:t>
            </a:r>
            <a:r>
              <a:rPr lang="en-US" dirty="0"/>
              <a:t>)</a:t>
            </a:r>
          </a:p>
          <a:p>
            <a:pPr marL="182880" lvl="1" indent="0">
              <a:lnSpc>
                <a:spcPct val="110000"/>
              </a:lnSpc>
              <a:spcBef>
                <a:spcPts val="0"/>
              </a:spcBef>
              <a:spcAft>
                <a:spcPts val="400"/>
              </a:spcAft>
              <a:buSzPts val="2800"/>
            </a:pPr>
            <a:r>
              <a:rPr lang="en-US" dirty="0"/>
              <a:t> Healthcare services</a:t>
            </a:r>
          </a:p>
          <a:p>
            <a:pPr marL="182880" lvl="2" indent="0">
              <a:lnSpc>
                <a:spcPct val="110000"/>
              </a:lnSpc>
              <a:spcBef>
                <a:spcPts val="0"/>
              </a:spcBef>
              <a:spcAft>
                <a:spcPts val="400"/>
              </a:spcAft>
              <a:buSzPts val="2800"/>
              <a:buNone/>
            </a:pPr>
            <a:r>
              <a:rPr lang="en-US" dirty="0"/>
              <a:t>Black patients lose out on critical care when systems equate health needs with costs (</a:t>
            </a:r>
            <a:r>
              <a:rPr lang="en-US" dirty="0">
                <a:hlinkClick r:id="rId7"/>
              </a:rPr>
              <a:t>Link</a:t>
            </a:r>
            <a:r>
              <a:rPr lang="en-US" dirty="0"/>
              <a:t>)</a:t>
            </a:r>
            <a:endParaRPr lang="en-US" sz="900" dirty="0"/>
          </a:p>
        </p:txBody>
      </p:sp>
      <p:sp>
        <p:nvSpPr>
          <p:cNvPr id="11" name="Rectangle 10">
            <a:extLst>
              <a:ext uri="{FF2B5EF4-FFF2-40B4-BE49-F238E27FC236}">
                <a16:creationId xmlns:a16="http://schemas.microsoft.com/office/drawing/2014/main" id="{BC49C917-7B2D-5941-BE8F-13D5BE09EECC}"/>
              </a:ext>
            </a:extLst>
          </p:cNvPr>
          <p:cNvSpPr/>
          <p:nvPr/>
        </p:nvSpPr>
        <p:spPr>
          <a:xfrm>
            <a:off x="1406382" y="4755989"/>
            <a:ext cx="6549992" cy="369332"/>
          </a:xfrm>
          <a:prstGeom prst="rect">
            <a:avLst/>
          </a:prstGeom>
        </p:spPr>
        <p:txBody>
          <a:bodyPr wrap="square">
            <a:spAutoFit/>
          </a:bodyPr>
          <a:lstStyle/>
          <a:p>
            <a:r>
              <a:rPr lang="en-US" dirty="0"/>
              <a:t>https://</a:t>
            </a:r>
            <a:r>
              <a:rPr lang="en-US" dirty="0" err="1"/>
              <a:t>aiethics.princeton.edu</a:t>
            </a:r>
            <a:r>
              <a:rPr lang="en-US" dirty="0"/>
              <a:t>/case-studies/case-study-pdfs/</a:t>
            </a:r>
          </a:p>
        </p:txBody>
      </p:sp>
    </p:spTree>
    <p:extLst>
      <p:ext uri="{BB962C8B-B14F-4D97-AF65-F5344CB8AC3E}">
        <p14:creationId xmlns:p14="http://schemas.microsoft.com/office/powerpoint/2010/main" val="3249243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15295-CC42-A544-A4C5-26889FBF3EC0}"/>
              </a:ext>
            </a:extLst>
          </p:cNvPr>
          <p:cNvSpPr>
            <a:spLocks noGrp="1"/>
          </p:cNvSpPr>
          <p:nvPr>
            <p:ph type="title"/>
          </p:nvPr>
        </p:nvSpPr>
        <p:spPr/>
        <p:txBody>
          <a:bodyPr/>
          <a:lstStyle/>
          <a:p>
            <a:r>
              <a:rPr lang="en-US" dirty="0"/>
              <a:t>AI’s Invisibility Problem</a:t>
            </a:r>
          </a:p>
        </p:txBody>
      </p:sp>
      <p:sp>
        <p:nvSpPr>
          <p:cNvPr id="3" name="Content Placeholder 2">
            <a:extLst>
              <a:ext uri="{FF2B5EF4-FFF2-40B4-BE49-F238E27FC236}">
                <a16:creationId xmlns:a16="http://schemas.microsoft.com/office/drawing/2014/main" id="{5B91E6C2-2AF5-8944-860C-ED2B5AEDF610}"/>
              </a:ext>
            </a:extLst>
          </p:cNvPr>
          <p:cNvSpPr>
            <a:spLocks noGrp="1"/>
          </p:cNvSpPr>
          <p:nvPr>
            <p:ph idx="1"/>
          </p:nvPr>
        </p:nvSpPr>
        <p:spPr/>
        <p:txBody>
          <a:bodyPr/>
          <a:lstStyle/>
          <a:p>
            <a:pPr marL="285750" indent="-285750">
              <a:spcBef>
                <a:spcPts val="800"/>
              </a:spcBef>
              <a:buFont typeface="Arial" panose="020B0604020202020204" pitchFamily="34" charset="0"/>
              <a:buChar char="•"/>
            </a:pPr>
            <a:r>
              <a:rPr lang="en-US" dirty="0"/>
              <a:t>Diversity is missing from the data or not considered during development of algorithms resulting in inaccurate predictions for AI involving facial/image recognition for people of color.</a:t>
            </a:r>
          </a:p>
          <a:p>
            <a:pPr marL="285750" indent="-285750">
              <a:spcBef>
                <a:spcPts val="800"/>
              </a:spcBef>
              <a:buFont typeface="Arial" panose="020B0604020202020204" pitchFamily="34" charset="0"/>
              <a:buChar char="•"/>
            </a:pPr>
            <a:r>
              <a:rPr lang="en-US" dirty="0"/>
              <a:t>Few black people and other people of color working in AI.</a:t>
            </a:r>
            <a:r>
              <a:rPr lang="en-US" dirty="0">
                <a:latin typeface="benton-sans"/>
              </a:rPr>
              <a:t>   </a:t>
            </a:r>
            <a:r>
              <a:rPr lang="en-US" dirty="0"/>
              <a:t>Black workers represent only 2.5% of Google’s entire workforce and 4% of Facebook’s and Microsoft’s. </a:t>
            </a:r>
          </a:p>
          <a:p>
            <a:pPr marL="285750" indent="-285750">
              <a:spcBef>
                <a:spcPts val="800"/>
              </a:spcBef>
              <a:buFont typeface="Arial" panose="020B0604020202020204" pitchFamily="34" charset="0"/>
              <a:buChar char="•"/>
            </a:pPr>
            <a:r>
              <a:rPr lang="en-US" dirty="0"/>
              <a:t>Globally, </a:t>
            </a:r>
            <a:r>
              <a:rPr lang="en-US" dirty="0">
                <a:hlinkClick r:id="rId2">
                  <a:extLst>
                    <a:ext uri="{A12FA001-AC4F-418D-AE19-62706E023703}">
                      <ahyp:hlinkClr xmlns:ahyp="http://schemas.microsoft.com/office/drawing/2018/hyperlinkcolor" val="tx"/>
                    </a:ext>
                  </a:extLst>
                </a:hlinkClick>
              </a:rPr>
              <a:t>only 22% of AI professionals are female</a:t>
            </a:r>
            <a:r>
              <a:rPr lang="en-US" dirty="0"/>
              <a:t>, while 78% are male.</a:t>
            </a:r>
          </a:p>
          <a:p>
            <a:endParaRPr lang="en-US" dirty="0"/>
          </a:p>
        </p:txBody>
      </p:sp>
    </p:spTree>
    <p:extLst>
      <p:ext uri="{BB962C8B-B14F-4D97-AF65-F5344CB8AC3E}">
        <p14:creationId xmlns:p14="http://schemas.microsoft.com/office/powerpoint/2010/main" val="2611488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B6DC7-AD7A-754E-8642-C662696A51A8}"/>
              </a:ext>
            </a:extLst>
          </p:cNvPr>
          <p:cNvSpPr>
            <a:spLocks noGrp="1"/>
          </p:cNvSpPr>
          <p:nvPr>
            <p:ph type="title"/>
          </p:nvPr>
        </p:nvSpPr>
        <p:spPr/>
        <p:txBody>
          <a:bodyPr/>
          <a:lstStyle/>
          <a:p>
            <a:r>
              <a:rPr lang="en-US" dirty="0"/>
              <a:t>What to do?</a:t>
            </a:r>
          </a:p>
        </p:txBody>
      </p:sp>
      <p:sp>
        <p:nvSpPr>
          <p:cNvPr id="3" name="Content Placeholder 2">
            <a:extLst>
              <a:ext uri="{FF2B5EF4-FFF2-40B4-BE49-F238E27FC236}">
                <a16:creationId xmlns:a16="http://schemas.microsoft.com/office/drawing/2014/main" id="{B4F4A510-E6B0-194A-891F-4BA2252FD6E4}"/>
              </a:ext>
            </a:extLst>
          </p:cNvPr>
          <p:cNvSpPr>
            <a:spLocks noGrp="1"/>
          </p:cNvSpPr>
          <p:nvPr>
            <p:ph idx="1"/>
          </p:nvPr>
        </p:nvSpPr>
        <p:spPr/>
        <p:txBody>
          <a:bodyPr/>
          <a:lstStyle/>
          <a:p>
            <a:r>
              <a:rPr lang="en-US" dirty="0"/>
              <a:t>Diagnosis by evaluating correlation between explanatory variables (</a:t>
            </a:r>
            <a:r>
              <a:rPr lang="en-US" dirty="0">
                <a:hlinkClick r:id="rId2"/>
              </a:rPr>
              <a:t>Multicollinearity</a:t>
            </a:r>
            <a:r>
              <a:rPr lang="en-US" dirty="0"/>
              <a:t>)</a:t>
            </a:r>
          </a:p>
          <a:p>
            <a:r>
              <a:rPr lang="en-US" dirty="0"/>
              <a:t>Add more data</a:t>
            </a:r>
          </a:p>
          <a:p>
            <a:r>
              <a:rPr lang="en-US" dirty="0"/>
              <a:t>Adjust the algorithm</a:t>
            </a:r>
          </a:p>
          <a:p>
            <a:r>
              <a:rPr lang="en-US" dirty="0"/>
              <a:t>Unbalanced/Skewed Data </a:t>
            </a:r>
            <a:r>
              <a:rPr lang="en-US" dirty="0">
                <a:sym typeface="Wingdings" pitchFamily="2" charset="2"/>
              </a:rPr>
              <a:t> Transform</a:t>
            </a:r>
          </a:p>
          <a:p>
            <a:r>
              <a:rPr lang="en-US" dirty="0"/>
              <a:t>Rare events </a:t>
            </a:r>
            <a:r>
              <a:rPr lang="en-US" dirty="0">
                <a:sym typeface="Wingdings" pitchFamily="2" charset="2"/>
              </a:rPr>
              <a:t> Oversample the data (</a:t>
            </a:r>
            <a:r>
              <a:rPr lang="en-US" dirty="0">
                <a:sym typeface="Wingdings" pitchFamily="2" charset="2"/>
                <a:hlinkClick r:id="rId3"/>
              </a:rPr>
              <a:t>Example</a:t>
            </a:r>
            <a:r>
              <a:rPr lang="en-US" dirty="0">
                <a:sym typeface="Wingdings" pitchFamily="2" charset="2"/>
              </a:rPr>
              <a:t>)</a:t>
            </a:r>
          </a:p>
          <a:p>
            <a:r>
              <a:rPr lang="en-US" dirty="0">
                <a:sym typeface="Wingdings" pitchFamily="2" charset="2"/>
              </a:rPr>
              <a:t>High frequency events  </a:t>
            </a:r>
            <a:r>
              <a:rPr lang="en-US" dirty="0" err="1">
                <a:sym typeface="Wingdings" pitchFamily="2" charset="2"/>
              </a:rPr>
              <a:t>Undersample</a:t>
            </a:r>
            <a:r>
              <a:rPr lang="en-US" dirty="0">
                <a:sym typeface="Wingdings" pitchFamily="2" charset="2"/>
              </a:rPr>
              <a:t> the data (</a:t>
            </a:r>
            <a:r>
              <a:rPr lang="en-US" dirty="0">
                <a:sym typeface="Wingdings" pitchFamily="2" charset="2"/>
                <a:hlinkClick r:id="rId4"/>
              </a:rPr>
              <a:t>Example</a:t>
            </a:r>
            <a:r>
              <a:rPr lang="en-US" dirty="0">
                <a:sym typeface="Wingdings" pitchFamily="2" charset="2"/>
              </a:rPr>
              <a:t>)</a:t>
            </a:r>
          </a:p>
          <a:p>
            <a:endParaRPr lang="en-US" dirty="0"/>
          </a:p>
          <a:p>
            <a:endParaRPr lang="en-US" dirty="0"/>
          </a:p>
          <a:p>
            <a:endParaRPr lang="en-US" dirty="0"/>
          </a:p>
        </p:txBody>
      </p:sp>
    </p:spTree>
    <p:extLst>
      <p:ext uri="{BB962C8B-B14F-4D97-AF65-F5344CB8AC3E}">
        <p14:creationId xmlns:p14="http://schemas.microsoft.com/office/powerpoint/2010/main" val="26148571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EA6D7-FE83-CB43-89C3-D465344F38FE}"/>
              </a:ext>
            </a:extLst>
          </p:cNvPr>
          <p:cNvSpPr>
            <a:spLocks noGrp="1"/>
          </p:cNvSpPr>
          <p:nvPr>
            <p:ph type="title"/>
          </p:nvPr>
        </p:nvSpPr>
        <p:spPr/>
        <p:txBody>
          <a:bodyPr/>
          <a:lstStyle/>
          <a:p>
            <a:endParaRPr lang="en-US"/>
          </a:p>
        </p:txBody>
      </p:sp>
      <p:pic>
        <p:nvPicPr>
          <p:cNvPr id="4" name="Picture 2">
            <a:extLst>
              <a:ext uri="{FF2B5EF4-FFF2-40B4-BE49-F238E27FC236}">
                <a16:creationId xmlns:a16="http://schemas.microsoft.com/office/drawing/2014/main" id="{CA3F2269-DDCF-9741-9302-64737A9DE37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 y="0"/>
            <a:ext cx="9144001"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7846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6C33A-9377-3A45-A94D-C5FB6CF4C5E9}"/>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6E1A379B-522B-0D49-BBD9-BBFF228C3F99}"/>
              </a:ext>
            </a:extLst>
          </p:cNvPr>
          <p:cNvPicPr>
            <a:picLocks noChangeAspect="1"/>
          </p:cNvPicPr>
          <p:nvPr/>
        </p:nvPicPr>
        <p:blipFill>
          <a:blip r:embed="rId3"/>
          <a:stretch>
            <a:fillRect/>
          </a:stretch>
        </p:blipFill>
        <p:spPr>
          <a:xfrm>
            <a:off x="23150" y="2193001"/>
            <a:ext cx="8699500" cy="2540000"/>
          </a:xfrm>
          <a:prstGeom prst="rect">
            <a:avLst/>
          </a:prstGeom>
        </p:spPr>
      </p:pic>
      <p:sp>
        <p:nvSpPr>
          <p:cNvPr id="5" name="Rectangle 4">
            <a:extLst>
              <a:ext uri="{FF2B5EF4-FFF2-40B4-BE49-F238E27FC236}">
                <a16:creationId xmlns:a16="http://schemas.microsoft.com/office/drawing/2014/main" id="{10E1CA63-96AA-9D48-9294-1EDE0D009409}"/>
              </a:ext>
            </a:extLst>
          </p:cNvPr>
          <p:cNvSpPr/>
          <p:nvPr/>
        </p:nvSpPr>
        <p:spPr>
          <a:xfrm>
            <a:off x="0" y="2181425"/>
            <a:ext cx="3828889" cy="7701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In a terminal, we can </a:t>
            </a:r>
          </a:p>
          <a:p>
            <a:r>
              <a:rPr lang="en-US" dirty="0">
                <a:solidFill>
                  <a:schemeClr val="tx1"/>
                </a:solidFill>
              </a:rPr>
              <a:t>achieve this in 3 steps </a:t>
            </a:r>
          </a:p>
        </p:txBody>
      </p:sp>
      <p:sp>
        <p:nvSpPr>
          <p:cNvPr id="6" name="TextBox 5">
            <a:extLst>
              <a:ext uri="{FF2B5EF4-FFF2-40B4-BE49-F238E27FC236}">
                <a16:creationId xmlns:a16="http://schemas.microsoft.com/office/drawing/2014/main" id="{A609DA7E-EB47-2B40-A56F-68A1CDEEB274}"/>
              </a:ext>
            </a:extLst>
          </p:cNvPr>
          <p:cNvSpPr txBox="1"/>
          <p:nvPr/>
        </p:nvSpPr>
        <p:spPr>
          <a:xfrm>
            <a:off x="23150" y="700932"/>
            <a:ext cx="9218742" cy="1169551"/>
          </a:xfrm>
          <a:prstGeom prst="rect">
            <a:avLst/>
          </a:prstGeom>
          <a:noFill/>
        </p:spPr>
        <p:txBody>
          <a:bodyPr wrap="none" rtlCol="0">
            <a:spAutoFit/>
          </a:bodyPr>
          <a:lstStyle/>
          <a:p>
            <a:pPr>
              <a:spcBef>
                <a:spcPts val="600"/>
              </a:spcBef>
            </a:pPr>
            <a:r>
              <a:rPr lang="en-US" sz="2000" dirty="0"/>
              <a:t>The Python program “</a:t>
            </a:r>
            <a:r>
              <a:rPr lang="en-US" sz="2000" dirty="0" err="1"/>
              <a:t>countwords.py</a:t>
            </a:r>
            <a:r>
              <a:rPr lang="en-US" sz="2000" dirty="0"/>
              <a:t>” counts the frequency of each word in a text file. </a:t>
            </a:r>
          </a:p>
          <a:p>
            <a:pPr>
              <a:spcBef>
                <a:spcPts val="600"/>
              </a:spcBef>
            </a:pPr>
            <a:r>
              <a:rPr lang="en-US" sz="2000" dirty="0"/>
              <a:t>We can out the frequency of words in “</a:t>
            </a:r>
            <a:r>
              <a:rPr lang="en-US" sz="2000" dirty="0" err="1"/>
              <a:t>x.txt</a:t>
            </a:r>
            <a:r>
              <a:rPr lang="en-US" sz="2000" dirty="0"/>
              <a:t>” to a new data file “</a:t>
            </a:r>
            <a:r>
              <a:rPr lang="en-US" sz="2000" dirty="0" err="1"/>
              <a:t>x.dat</a:t>
            </a:r>
            <a:r>
              <a:rPr lang="en-US" sz="2000" dirty="0"/>
              <a:t>”</a:t>
            </a:r>
          </a:p>
          <a:p>
            <a:pPr>
              <a:spcBef>
                <a:spcPts val="600"/>
              </a:spcBef>
            </a:pPr>
            <a:r>
              <a:rPr lang="en-US" sz="2000" dirty="0"/>
              <a:t>Then we can use the “</a:t>
            </a:r>
            <a:r>
              <a:rPr lang="en-US" sz="2000" dirty="0" err="1"/>
              <a:t>testzipf.py</a:t>
            </a:r>
            <a:r>
              <a:rPr lang="en-US" sz="2000" dirty="0"/>
              <a:t>” to test the “</a:t>
            </a:r>
            <a:r>
              <a:rPr lang="en-US" sz="2000" dirty="0" err="1">
                <a:hlinkClick r:id="rId4"/>
              </a:rPr>
              <a:t>Zipf’s</a:t>
            </a:r>
            <a:r>
              <a:rPr lang="en-US" sz="2000" dirty="0">
                <a:hlinkClick r:id="rId4"/>
              </a:rPr>
              <a:t> Law</a:t>
            </a:r>
            <a:r>
              <a:rPr lang="en-US" sz="2000" dirty="0"/>
              <a:t>” on the “</a:t>
            </a:r>
            <a:r>
              <a:rPr lang="en-US" sz="2000" dirty="0" err="1"/>
              <a:t>x.dat</a:t>
            </a:r>
            <a:r>
              <a:rPr lang="en-US" sz="2000" dirty="0"/>
              <a:t>”</a:t>
            </a:r>
          </a:p>
        </p:txBody>
      </p:sp>
      <p:sp>
        <p:nvSpPr>
          <p:cNvPr id="8" name="Right Arrow 7">
            <a:extLst>
              <a:ext uri="{FF2B5EF4-FFF2-40B4-BE49-F238E27FC236}">
                <a16:creationId xmlns:a16="http://schemas.microsoft.com/office/drawing/2014/main" id="{5C07A320-0799-4941-986D-DE28F5E065F7}"/>
              </a:ext>
            </a:extLst>
          </p:cNvPr>
          <p:cNvSpPr/>
          <p:nvPr/>
        </p:nvSpPr>
        <p:spPr>
          <a:xfrm>
            <a:off x="2511706" y="2372810"/>
            <a:ext cx="1041722" cy="381965"/>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12712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9BE0-E533-ED4D-B175-B63680DB5424}"/>
              </a:ext>
            </a:extLst>
          </p:cNvPr>
          <p:cNvSpPr>
            <a:spLocks noGrp="1"/>
          </p:cNvSpPr>
          <p:nvPr>
            <p:ph type="title"/>
          </p:nvPr>
        </p:nvSpPr>
        <p:spPr/>
        <p:txBody>
          <a:bodyPr/>
          <a:lstStyle/>
          <a:p>
            <a:r>
              <a:rPr lang="en-US" dirty="0"/>
              <a:t>Five C’s</a:t>
            </a:r>
          </a:p>
        </p:txBody>
      </p:sp>
      <p:sp>
        <p:nvSpPr>
          <p:cNvPr id="3" name="Content Placeholder 2">
            <a:extLst>
              <a:ext uri="{FF2B5EF4-FFF2-40B4-BE49-F238E27FC236}">
                <a16:creationId xmlns:a16="http://schemas.microsoft.com/office/drawing/2014/main" id="{E6F0680F-695F-6249-AB5E-1B5C020DD2B7}"/>
              </a:ext>
            </a:extLst>
          </p:cNvPr>
          <p:cNvSpPr>
            <a:spLocks noGrp="1"/>
          </p:cNvSpPr>
          <p:nvPr>
            <p:ph idx="1"/>
          </p:nvPr>
        </p:nvSpPr>
        <p:spPr>
          <a:xfrm>
            <a:off x="457200" y="732866"/>
            <a:ext cx="8229600" cy="4049446"/>
          </a:xfrm>
        </p:spPr>
        <p:txBody>
          <a:bodyPr>
            <a:normAutofit fontScale="92500" lnSpcReduction="20000"/>
          </a:bodyPr>
          <a:lstStyle/>
          <a:p>
            <a:pPr>
              <a:spcAft>
                <a:spcPts val="1200"/>
              </a:spcAft>
            </a:pPr>
            <a:r>
              <a:rPr lang="en-US" b="1" dirty="0">
                <a:solidFill>
                  <a:srgbClr val="C00000"/>
                </a:solidFill>
              </a:rPr>
              <a:t>Consent</a:t>
            </a:r>
            <a:r>
              <a:rPr lang="en-US" b="1" dirty="0"/>
              <a:t>: </a:t>
            </a:r>
            <a:r>
              <a:rPr lang="en-US" dirty="0"/>
              <a:t>A clear appreciation and understanding of the facts, implications, and consequences of an action</a:t>
            </a:r>
          </a:p>
          <a:p>
            <a:pPr>
              <a:spcAft>
                <a:spcPts val="1200"/>
              </a:spcAft>
            </a:pPr>
            <a:r>
              <a:rPr lang="en-US" b="1" dirty="0">
                <a:solidFill>
                  <a:srgbClr val="C00000"/>
                </a:solidFill>
              </a:rPr>
              <a:t>Clarity</a:t>
            </a:r>
            <a:r>
              <a:rPr lang="en-US" b="1" dirty="0"/>
              <a:t>: </a:t>
            </a:r>
            <a:r>
              <a:rPr lang="en-US" dirty="0"/>
              <a:t>Who is going to use the data, when your data will be used, how long it will be kept, whether it will be shared with 3rd parties?)</a:t>
            </a:r>
          </a:p>
          <a:p>
            <a:pPr>
              <a:spcAft>
                <a:spcPts val="1200"/>
              </a:spcAft>
            </a:pPr>
            <a:r>
              <a:rPr lang="en-US" b="1" dirty="0">
                <a:solidFill>
                  <a:srgbClr val="C00000"/>
                </a:solidFill>
              </a:rPr>
              <a:t>Consistency</a:t>
            </a:r>
            <a:r>
              <a:rPr lang="en-US" b="1" dirty="0"/>
              <a:t>:</a:t>
            </a:r>
            <a:r>
              <a:rPr lang="en-US" dirty="0"/>
              <a:t> How will be data stored? What will happen if stolen? Will </a:t>
            </a:r>
            <a:r>
              <a:rPr lang="en" dirty="0"/>
              <a:t>company choose values when it comes to chose between values and money?</a:t>
            </a:r>
            <a:endParaRPr lang="en-US" dirty="0"/>
          </a:p>
          <a:p>
            <a:pPr>
              <a:spcAft>
                <a:spcPts val="1200"/>
              </a:spcAft>
            </a:pPr>
            <a:r>
              <a:rPr lang="en-US" b="1" dirty="0">
                <a:solidFill>
                  <a:srgbClr val="C00000"/>
                </a:solidFill>
              </a:rPr>
              <a:t>Control</a:t>
            </a:r>
            <a:r>
              <a:rPr lang="en-US" b="1" dirty="0"/>
              <a:t>: </a:t>
            </a:r>
            <a:r>
              <a:rPr lang="en" dirty="0"/>
              <a:t>Who has the control over the data? Will the participants be able to change/remove their data?</a:t>
            </a:r>
            <a:endParaRPr lang="en-US" dirty="0"/>
          </a:p>
          <a:p>
            <a:pPr>
              <a:spcAft>
                <a:spcPts val="1200"/>
              </a:spcAft>
            </a:pPr>
            <a:r>
              <a:rPr lang="en-US" b="1" dirty="0">
                <a:solidFill>
                  <a:srgbClr val="C00000"/>
                </a:solidFill>
              </a:rPr>
              <a:t>Consequences</a:t>
            </a:r>
            <a:r>
              <a:rPr lang="en-US" b="1" dirty="0"/>
              <a:t>:</a:t>
            </a:r>
            <a:r>
              <a:rPr lang="en-US" dirty="0"/>
              <a:t> Unknown unknowns: whether a company invest on thinking possible consequences?</a:t>
            </a:r>
          </a:p>
        </p:txBody>
      </p:sp>
    </p:spTree>
    <p:extLst>
      <p:ext uri="{BB962C8B-B14F-4D97-AF65-F5344CB8AC3E}">
        <p14:creationId xmlns:p14="http://schemas.microsoft.com/office/powerpoint/2010/main" val="237183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Check-list for DS Projects</a:t>
            </a:r>
            <a:endParaRPr/>
          </a:p>
        </p:txBody>
      </p:sp>
      <p:sp>
        <p:nvSpPr>
          <p:cNvPr id="130" name="Google Shape;130;p25"/>
          <p:cNvSpPr txBox="1">
            <a:spLocks noGrp="1"/>
          </p:cNvSpPr>
          <p:nvPr>
            <p:ph idx="1"/>
          </p:nvPr>
        </p:nvSpPr>
        <p:spPr>
          <a:xfrm>
            <a:off x="0" y="732866"/>
            <a:ext cx="9143999" cy="4410634"/>
          </a:xfrm>
          <a:prstGeom prst="rect">
            <a:avLst/>
          </a:prstGeom>
        </p:spPr>
        <p:txBody>
          <a:bodyPr spcFirstLastPara="1" wrap="square" lIns="91425" tIns="91425" rIns="91425" bIns="91425" anchor="ctr" anchorCtr="0">
            <a:noAutofit/>
          </a:bodyPr>
          <a:lstStyle/>
          <a:p>
            <a:pPr marL="615950" lvl="0" indent="-457200" algn="l" rtl="0">
              <a:spcBef>
                <a:spcPts val="1200"/>
              </a:spcBef>
              <a:spcAft>
                <a:spcPts val="400"/>
              </a:spcAft>
              <a:buClr>
                <a:schemeClr val="dk1"/>
              </a:buClr>
              <a:buSzPts val="1100"/>
              <a:buFont typeface="+mj-lt"/>
              <a:buAutoNum type="arabicPeriod"/>
            </a:pPr>
            <a:r>
              <a:rPr lang="en" dirty="0"/>
              <a:t>Have we listed how this technology can be attacked or abused?</a:t>
            </a:r>
            <a:endParaRPr dirty="0"/>
          </a:p>
          <a:p>
            <a:pPr marL="615950" lvl="0" indent="-457200" algn="l" rtl="0">
              <a:spcBef>
                <a:spcPts val="0"/>
              </a:spcBef>
              <a:spcAft>
                <a:spcPts val="400"/>
              </a:spcAft>
              <a:buClr>
                <a:schemeClr val="dk1"/>
              </a:buClr>
              <a:buSzPts val="1100"/>
              <a:buFont typeface="+mj-lt"/>
              <a:buAutoNum type="arabicPeriod"/>
            </a:pPr>
            <a:r>
              <a:rPr lang="en" dirty="0"/>
              <a:t>Have we tested our training data to ensure it is fair and representative?</a:t>
            </a:r>
            <a:endParaRPr dirty="0"/>
          </a:p>
          <a:p>
            <a:pPr marL="615950" lvl="0" indent="-457200" algn="l" rtl="0">
              <a:spcBef>
                <a:spcPts val="0"/>
              </a:spcBef>
              <a:spcAft>
                <a:spcPts val="400"/>
              </a:spcAft>
              <a:buClr>
                <a:schemeClr val="dk1"/>
              </a:buClr>
              <a:buSzPts val="1100"/>
              <a:buFont typeface="+mj-lt"/>
              <a:buAutoNum type="arabicPeriod"/>
            </a:pPr>
            <a:r>
              <a:rPr lang="en" dirty="0"/>
              <a:t>Have we studied and understood possible sources of bias in our data?</a:t>
            </a:r>
          </a:p>
          <a:p>
            <a:pPr marL="615950" lvl="0" indent="-457200" algn="l" rtl="0">
              <a:spcBef>
                <a:spcPts val="0"/>
              </a:spcBef>
              <a:spcAft>
                <a:spcPts val="400"/>
              </a:spcAft>
              <a:buClr>
                <a:schemeClr val="dk1"/>
              </a:buClr>
              <a:buSzPts val="1100"/>
              <a:buFont typeface="+mj-lt"/>
              <a:buAutoNum type="arabicPeriod"/>
            </a:pPr>
            <a:r>
              <a:rPr lang="en-US" dirty="0"/>
              <a:t>Does our team reflect diversity of opinions, backgrounds, and kinds of thought?</a:t>
            </a:r>
          </a:p>
          <a:p>
            <a:pPr marL="615950" lvl="0" indent="-457200">
              <a:spcBef>
                <a:spcPts val="0"/>
              </a:spcBef>
              <a:spcAft>
                <a:spcPts val="400"/>
              </a:spcAft>
              <a:buClr>
                <a:schemeClr val="dk1"/>
              </a:buClr>
              <a:buSzPts val="1100"/>
              <a:buFont typeface="+mj-lt"/>
              <a:buAutoNum type="arabicPeriod"/>
            </a:pPr>
            <a:r>
              <a:rPr lang="en-US" dirty="0"/>
              <a:t>What kind of user consent do we need to collect to use the data?</a:t>
            </a:r>
          </a:p>
          <a:p>
            <a:pPr marL="615950" lvl="0" indent="-457200">
              <a:spcBef>
                <a:spcPts val="0"/>
              </a:spcBef>
              <a:spcAft>
                <a:spcPts val="400"/>
              </a:spcAft>
              <a:buClr>
                <a:schemeClr val="dk1"/>
              </a:buClr>
              <a:buSzPts val="1100"/>
              <a:buFont typeface="+mj-lt"/>
              <a:buAutoNum type="arabicPeriod"/>
            </a:pPr>
            <a:r>
              <a:rPr lang="en-US" dirty="0"/>
              <a:t>Do we have a mechanism for gathering consent from users?</a:t>
            </a:r>
          </a:p>
          <a:p>
            <a:pPr marL="457200" lvl="0" indent="-298450" algn="l" rtl="0">
              <a:spcBef>
                <a:spcPts val="0"/>
              </a:spcBef>
              <a:spcAft>
                <a:spcPts val="400"/>
              </a:spcAft>
              <a:buClr>
                <a:schemeClr val="dk1"/>
              </a:buClr>
              <a:buSzPts val="1100"/>
              <a:buChar char="●"/>
            </a:pPr>
            <a:endParaRPr lang="en" dirty="0"/>
          </a:p>
          <a:p>
            <a:pPr marL="457200" lvl="0" indent="-298450">
              <a:spcBef>
                <a:spcPts val="0"/>
              </a:spcBef>
              <a:spcAft>
                <a:spcPts val="400"/>
              </a:spcAft>
              <a:buClr>
                <a:schemeClr val="dk1"/>
              </a:buClr>
              <a:buSzPts val="1100"/>
              <a:buChar char="●"/>
            </a:pPr>
            <a:endParaRPr dirty="0"/>
          </a:p>
        </p:txBody>
      </p:sp>
    </p:spTree>
    <p:extLst>
      <p:ext uri="{BB962C8B-B14F-4D97-AF65-F5344CB8AC3E}">
        <p14:creationId xmlns:p14="http://schemas.microsoft.com/office/powerpoint/2010/main" val="1211774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Check-list, Cont.</a:t>
            </a:r>
            <a:endParaRPr/>
          </a:p>
        </p:txBody>
      </p:sp>
      <p:sp>
        <p:nvSpPr>
          <p:cNvPr id="136" name="Google Shape;136;p26"/>
          <p:cNvSpPr txBox="1">
            <a:spLocks noGrp="1"/>
          </p:cNvSpPr>
          <p:nvPr>
            <p:ph idx="1"/>
          </p:nvPr>
        </p:nvSpPr>
        <p:spPr>
          <a:xfrm>
            <a:off x="-64008" y="571501"/>
            <a:ext cx="9208008" cy="4450481"/>
          </a:xfrm>
          <a:prstGeom prst="rect">
            <a:avLst/>
          </a:prstGeom>
        </p:spPr>
        <p:txBody>
          <a:bodyPr spcFirstLastPara="1" wrap="square" lIns="91425" tIns="91425" rIns="91425" bIns="91425" anchor="ctr" anchorCtr="0">
            <a:noAutofit/>
          </a:bodyPr>
          <a:lstStyle/>
          <a:p>
            <a:pPr marL="615950" lvl="0" indent="-457200">
              <a:spcBef>
                <a:spcPts val="1200"/>
              </a:spcBef>
              <a:spcAft>
                <a:spcPts val="400"/>
              </a:spcAft>
              <a:buClr>
                <a:schemeClr val="dk1"/>
              </a:buClr>
              <a:buSzPts val="1100"/>
              <a:buFont typeface="+mj-lt"/>
              <a:buAutoNum type="arabicPeriod" startAt="7"/>
            </a:pPr>
            <a:r>
              <a:rPr lang="en-US" dirty="0"/>
              <a:t>Have we explained clearly what users are consenting to?</a:t>
            </a:r>
          </a:p>
          <a:p>
            <a:pPr marL="615950" lvl="0" indent="-457200">
              <a:spcBef>
                <a:spcPts val="0"/>
              </a:spcBef>
              <a:spcAft>
                <a:spcPts val="400"/>
              </a:spcAft>
              <a:buClr>
                <a:schemeClr val="dk1"/>
              </a:buClr>
              <a:buSzPts val="1100"/>
              <a:buFont typeface="+mj-lt"/>
              <a:buAutoNum type="arabicPeriod" startAt="7"/>
            </a:pPr>
            <a:r>
              <a:rPr lang="en-US" dirty="0"/>
              <a:t>Do we have a mechanism for redress if people are harmed by the results?</a:t>
            </a:r>
          </a:p>
          <a:p>
            <a:pPr marL="615950" lvl="0" indent="-457200">
              <a:spcBef>
                <a:spcPts val="0"/>
              </a:spcBef>
              <a:spcAft>
                <a:spcPts val="400"/>
              </a:spcAft>
              <a:buClr>
                <a:schemeClr val="dk1"/>
              </a:buClr>
              <a:buSzPts val="1100"/>
              <a:buFont typeface="+mj-lt"/>
              <a:buAutoNum type="arabicPeriod" startAt="7"/>
            </a:pPr>
            <a:r>
              <a:rPr lang="en-US" dirty="0"/>
              <a:t>Can we shut down this software in production if it is behaving badly?</a:t>
            </a:r>
          </a:p>
          <a:p>
            <a:pPr marL="615950" lvl="0" indent="-457200">
              <a:spcBef>
                <a:spcPts val="0"/>
              </a:spcBef>
              <a:spcAft>
                <a:spcPts val="400"/>
              </a:spcAft>
              <a:buClr>
                <a:schemeClr val="dk1"/>
              </a:buClr>
              <a:buSzPts val="1100"/>
              <a:buFont typeface="+mj-lt"/>
              <a:buAutoNum type="arabicPeriod" startAt="7"/>
            </a:pPr>
            <a:r>
              <a:rPr lang="en-US" dirty="0"/>
              <a:t>Have we tested for fairness with respect to different user groups?</a:t>
            </a:r>
          </a:p>
          <a:p>
            <a:pPr marL="615950" lvl="0" indent="-457200">
              <a:spcBef>
                <a:spcPts val="0"/>
              </a:spcBef>
              <a:spcAft>
                <a:spcPts val="400"/>
              </a:spcAft>
              <a:buClr>
                <a:schemeClr val="dk1"/>
              </a:buClr>
              <a:buSzPts val="1100"/>
              <a:buFont typeface="+mj-lt"/>
              <a:buAutoNum type="arabicPeriod" startAt="7"/>
            </a:pPr>
            <a:r>
              <a:rPr lang="en-US" dirty="0"/>
              <a:t>Have we tested for disparate error rates among different user groups?</a:t>
            </a:r>
          </a:p>
          <a:p>
            <a:pPr marL="615950" lvl="0" indent="-457200">
              <a:spcBef>
                <a:spcPts val="0"/>
              </a:spcBef>
              <a:spcAft>
                <a:spcPts val="400"/>
              </a:spcAft>
              <a:buClr>
                <a:schemeClr val="dk1"/>
              </a:buClr>
              <a:buSzPts val="1100"/>
              <a:buFont typeface="+mj-lt"/>
              <a:buAutoNum type="arabicPeriod" startAt="7"/>
            </a:pPr>
            <a:r>
              <a:rPr lang="en-US" dirty="0"/>
              <a:t>Do we test and monitor for model drift to ensure our software remains fair over time?</a:t>
            </a:r>
          </a:p>
          <a:p>
            <a:pPr marL="615950" lvl="0" indent="-457200">
              <a:spcBef>
                <a:spcPts val="0"/>
              </a:spcBef>
              <a:spcAft>
                <a:spcPts val="400"/>
              </a:spcAft>
              <a:buClr>
                <a:schemeClr val="dk1"/>
              </a:buClr>
              <a:buSzPts val="1100"/>
              <a:buFont typeface="+mj-lt"/>
              <a:buAutoNum type="arabicPeriod" startAt="7"/>
            </a:pPr>
            <a:r>
              <a:rPr lang="en-US" dirty="0"/>
              <a:t>Do we have a plan to protect and secure user data?</a:t>
            </a:r>
          </a:p>
        </p:txBody>
      </p:sp>
    </p:spTree>
    <p:extLst>
      <p:ext uri="{BB962C8B-B14F-4D97-AF65-F5344CB8AC3E}">
        <p14:creationId xmlns:p14="http://schemas.microsoft.com/office/powerpoint/2010/main" val="5540412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Charts can be misleading</a:t>
            </a:r>
          </a:p>
        </p:txBody>
      </p:sp>
      <p:sp>
        <p:nvSpPr>
          <p:cNvPr id="3" name="Content Placeholder 2"/>
          <p:cNvSpPr>
            <a:spLocks noGrp="1"/>
          </p:cNvSpPr>
          <p:nvPr>
            <p:ph idx="1"/>
          </p:nvPr>
        </p:nvSpPr>
        <p:spPr/>
        <p:txBody>
          <a:bodyPr>
            <a:normAutofit/>
          </a:bodyPr>
          <a:lstStyle/>
          <a:p>
            <a:r>
              <a:rPr lang="en-US" dirty="0"/>
              <a:t>Well-designed charts are empowering.</a:t>
            </a:r>
          </a:p>
          <a:p>
            <a:r>
              <a:rPr lang="en-US" dirty="0"/>
              <a:t>They can also deceive viewers regardless of whether they are designed with ill-intent or not.</a:t>
            </a:r>
          </a:p>
          <a:p>
            <a:r>
              <a:rPr lang="en-US" dirty="0"/>
              <a:t>Data visualization has ethical consequences</a:t>
            </a:r>
          </a:p>
          <a:p>
            <a:pPr lvl="1"/>
            <a:r>
              <a:rPr lang="en-US" dirty="0"/>
              <a:t>Ethical thinking is not only about intentions, but also about consequences. </a:t>
            </a:r>
          </a:p>
        </p:txBody>
      </p:sp>
    </p:spTree>
    <p:extLst>
      <p:ext uri="{BB962C8B-B14F-4D97-AF65-F5344CB8AC3E}">
        <p14:creationId xmlns:p14="http://schemas.microsoft.com/office/powerpoint/2010/main" val="5124259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Ethical Principles of Data Visualization</a:t>
            </a:r>
          </a:p>
        </p:txBody>
      </p:sp>
      <p:sp>
        <p:nvSpPr>
          <p:cNvPr id="3" name="Content Placeholder 2"/>
          <p:cNvSpPr>
            <a:spLocks noGrp="1"/>
          </p:cNvSpPr>
          <p:nvPr>
            <p:ph idx="1"/>
          </p:nvPr>
        </p:nvSpPr>
        <p:spPr/>
        <p:txBody>
          <a:bodyPr>
            <a:normAutofit/>
          </a:bodyPr>
          <a:lstStyle/>
          <a:p>
            <a:r>
              <a:rPr lang="en-US" dirty="0"/>
              <a:t>Need to explicitly consider ethical principles when creating and distributing visualizations.</a:t>
            </a:r>
          </a:p>
          <a:p>
            <a:pPr lvl="1"/>
            <a:r>
              <a:rPr lang="en-US" dirty="0"/>
              <a:t>Transparency</a:t>
            </a:r>
          </a:p>
          <a:p>
            <a:pPr lvl="1"/>
            <a:r>
              <a:rPr lang="en-US" dirty="0"/>
              <a:t>Integrity</a:t>
            </a:r>
          </a:p>
          <a:p>
            <a:pPr lvl="1"/>
            <a:r>
              <a:rPr lang="en-US" dirty="0"/>
              <a:t>Accountability</a:t>
            </a:r>
          </a:p>
          <a:p>
            <a:pPr marL="301752" lvl="1" indent="0">
              <a:buNone/>
            </a:pPr>
            <a:endParaRPr lang="en-US" dirty="0"/>
          </a:p>
        </p:txBody>
      </p:sp>
    </p:spTree>
    <p:extLst>
      <p:ext uri="{BB962C8B-B14F-4D97-AF65-F5344CB8AC3E}">
        <p14:creationId xmlns:p14="http://schemas.microsoft.com/office/powerpoint/2010/main" val="23999022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4935" y="1346228"/>
            <a:ext cx="2686050" cy="2064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a:extLst>
              <a:ext uri="{FF2B5EF4-FFF2-40B4-BE49-F238E27FC236}">
                <a16:creationId xmlns:a16="http://schemas.microsoft.com/office/drawing/2014/main" id="{12628864-3BB7-C344-AEC4-9FED0A1921B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181" y="1482804"/>
            <a:ext cx="3364812" cy="1927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11E2F08D-33CB-104E-BAC6-60D40499CA56}"/>
              </a:ext>
            </a:extLst>
          </p:cNvPr>
          <p:cNvSpPr txBox="1"/>
          <p:nvPr/>
        </p:nvSpPr>
        <p:spPr>
          <a:xfrm>
            <a:off x="4471416" y="976896"/>
            <a:ext cx="2028440" cy="369332"/>
          </a:xfrm>
          <a:prstGeom prst="rect">
            <a:avLst/>
          </a:prstGeom>
          <a:noFill/>
        </p:spPr>
        <p:txBody>
          <a:bodyPr wrap="none" rtlCol="0">
            <a:spAutoFit/>
          </a:bodyPr>
          <a:lstStyle/>
          <a:p>
            <a:r>
              <a:rPr lang="en-US" dirty="0"/>
              <a:t>It should have been</a:t>
            </a:r>
          </a:p>
        </p:txBody>
      </p:sp>
      <p:sp>
        <p:nvSpPr>
          <p:cNvPr id="5" name="Title 4">
            <a:extLst>
              <a:ext uri="{FF2B5EF4-FFF2-40B4-BE49-F238E27FC236}">
                <a16:creationId xmlns:a16="http://schemas.microsoft.com/office/drawing/2014/main" id="{C5E1709D-1C25-6348-BD8A-207C82C3A4A2}"/>
              </a:ext>
            </a:extLst>
          </p:cNvPr>
          <p:cNvSpPr>
            <a:spLocks noGrp="1"/>
          </p:cNvSpPr>
          <p:nvPr>
            <p:ph type="title"/>
          </p:nvPr>
        </p:nvSpPr>
        <p:spPr/>
        <p:txBody>
          <a:bodyPr/>
          <a:lstStyle/>
          <a:p>
            <a:r>
              <a:rPr lang="en-US" dirty="0"/>
              <a:t>Don’t</a:t>
            </a:r>
          </a:p>
        </p:txBody>
      </p:sp>
    </p:spTree>
    <p:extLst>
      <p:ext uri="{BB962C8B-B14F-4D97-AF65-F5344CB8AC3E}">
        <p14:creationId xmlns:p14="http://schemas.microsoft.com/office/powerpoint/2010/main" val="183970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11E98-C7E3-CF4B-968E-7E732945C1CA}"/>
              </a:ext>
            </a:extLst>
          </p:cNvPr>
          <p:cNvSpPr>
            <a:spLocks noGrp="1"/>
          </p:cNvSpPr>
          <p:nvPr>
            <p:ph type="title"/>
          </p:nvPr>
        </p:nvSpPr>
        <p:spPr/>
        <p:txBody>
          <a:bodyPr/>
          <a:lstStyle/>
          <a:p>
            <a:r>
              <a:rPr lang="en-US" dirty="0"/>
              <a:t>Don’t</a:t>
            </a:r>
          </a:p>
        </p:txBody>
      </p:sp>
      <p:pic>
        <p:nvPicPr>
          <p:cNvPr id="4" name="Picture 2">
            <a:extLst>
              <a:ext uri="{FF2B5EF4-FFF2-40B4-BE49-F238E27FC236}">
                <a16:creationId xmlns:a16="http://schemas.microsoft.com/office/drawing/2014/main" id="{B339AC47-3B59-0547-A5C2-1AAB3226C98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8213" y="694944"/>
            <a:ext cx="3738287" cy="1792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EE430643-7944-F042-9896-5B0E8EC2AEE2}"/>
              </a:ext>
            </a:extLst>
          </p:cNvPr>
          <p:cNvSpPr txBox="1"/>
          <p:nvPr/>
        </p:nvSpPr>
        <p:spPr>
          <a:xfrm>
            <a:off x="4420719" y="855952"/>
            <a:ext cx="4901468" cy="1631216"/>
          </a:xfrm>
          <a:prstGeom prst="rect">
            <a:avLst/>
          </a:prstGeom>
          <a:noFill/>
        </p:spPr>
        <p:txBody>
          <a:bodyPr wrap="square" rtlCol="0">
            <a:spAutoFit/>
          </a:bodyPr>
          <a:lstStyle/>
          <a:p>
            <a:r>
              <a:rPr lang="en-US" sz="2000" dirty="0"/>
              <a:t>Created by the Spanish city of Alcorcon in 2014 to celebrate the success of the current Mayor in increasing employment.  </a:t>
            </a:r>
          </a:p>
          <a:p>
            <a:endParaRPr lang="en-US" sz="2000" dirty="0"/>
          </a:p>
          <a:p>
            <a:r>
              <a:rPr lang="en-US" sz="2000" dirty="0"/>
              <a:t>Distorted both vertical and horizontal scales. </a:t>
            </a:r>
          </a:p>
        </p:txBody>
      </p:sp>
      <p:pic>
        <p:nvPicPr>
          <p:cNvPr id="6" name="Picture 2">
            <a:extLst>
              <a:ext uri="{FF2B5EF4-FFF2-40B4-BE49-F238E27FC236}">
                <a16:creationId xmlns:a16="http://schemas.microsoft.com/office/drawing/2014/main" id="{155091C2-C4ED-274E-8EB6-2E61873AF3B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21814" y="3014404"/>
            <a:ext cx="3970425" cy="1949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967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25E0-7AC2-2444-A74C-89931D168C50}"/>
              </a:ext>
            </a:extLst>
          </p:cNvPr>
          <p:cNvSpPr>
            <a:spLocks noGrp="1"/>
          </p:cNvSpPr>
          <p:nvPr>
            <p:ph type="title"/>
          </p:nvPr>
        </p:nvSpPr>
        <p:spPr/>
        <p:txBody>
          <a:bodyPr/>
          <a:lstStyle/>
          <a:p>
            <a:r>
              <a:rPr lang="en-US" dirty="0"/>
              <a:t>Don’t</a:t>
            </a:r>
          </a:p>
        </p:txBody>
      </p:sp>
      <p:pic>
        <p:nvPicPr>
          <p:cNvPr id="4" name="Picture 2">
            <a:extLst>
              <a:ext uri="{FF2B5EF4-FFF2-40B4-BE49-F238E27FC236}">
                <a16:creationId xmlns:a16="http://schemas.microsoft.com/office/drawing/2014/main" id="{68AF5DAE-6681-8344-8E61-5EA1E8EC219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3752" y="644387"/>
            <a:ext cx="2320615" cy="1892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a:extLst>
              <a:ext uri="{FF2B5EF4-FFF2-40B4-BE49-F238E27FC236}">
                <a16:creationId xmlns:a16="http://schemas.microsoft.com/office/drawing/2014/main" id="{B7BBAC02-6716-F74F-A31E-2F9DACDFBAA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03811" y="746275"/>
            <a:ext cx="3036010" cy="1698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11E8CEB0-E048-8342-9403-7361FFA8F8A8}"/>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r="452"/>
          <a:stretch/>
        </p:blipFill>
        <p:spPr bwMode="auto">
          <a:xfrm>
            <a:off x="5867620" y="722217"/>
            <a:ext cx="3221486" cy="1737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a:extLst>
              <a:ext uri="{FF2B5EF4-FFF2-40B4-BE49-F238E27FC236}">
                <a16:creationId xmlns:a16="http://schemas.microsoft.com/office/drawing/2014/main" id="{F43577BF-F8C7-4B45-8480-DA7AC934687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302348" y="2879561"/>
            <a:ext cx="4236741" cy="2160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44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0AA090-2941-4F3F-B4A0-673A6211B3FA}"/>
              </a:ext>
            </a:extLst>
          </p:cNvPr>
          <p:cNvPicPr>
            <a:picLocks noChangeAspect="1"/>
          </p:cNvPicPr>
          <p:nvPr/>
        </p:nvPicPr>
        <p:blipFill>
          <a:blip r:embed="rId3"/>
          <a:stretch>
            <a:fillRect/>
          </a:stretch>
        </p:blipFill>
        <p:spPr>
          <a:xfrm>
            <a:off x="7703681" y="609395"/>
            <a:ext cx="785675" cy="1178512"/>
          </a:xfrm>
          <a:prstGeom prst="rect">
            <a:avLst/>
          </a:prstGeom>
        </p:spPr>
      </p:pic>
      <p:sp>
        <p:nvSpPr>
          <p:cNvPr id="3" name="TextBox 2">
            <a:extLst>
              <a:ext uri="{FF2B5EF4-FFF2-40B4-BE49-F238E27FC236}">
                <a16:creationId xmlns:a16="http://schemas.microsoft.com/office/drawing/2014/main" id="{0F0DD608-4345-4525-9CC2-91361640E211}"/>
              </a:ext>
            </a:extLst>
          </p:cNvPr>
          <p:cNvSpPr txBox="1"/>
          <p:nvPr/>
        </p:nvSpPr>
        <p:spPr>
          <a:xfrm>
            <a:off x="1455002" y="474089"/>
            <a:ext cx="5536163" cy="842538"/>
          </a:xfrm>
          <a:prstGeom prst="rect">
            <a:avLst/>
          </a:prstGeom>
          <a:noFill/>
        </p:spPr>
        <p:txBody>
          <a:bodyPr wrap="square" rtlCol="0">
            <a:spAutoFit/>
          </a:bodyPr>
          <a:lstStyle/>
          <a:p>
            <a:r>
              <a:rPr lang="en-US" sz="4875" dirty="0"/>
              <a:t>Was Kobe a ball hog?</a:t>
            </a:r>
          </a:p>
        </p:txBody>
      </p:sp>
      <p:sp>
        <p:nvSpPr>
          <p:cNvPr id="4" name="TextBox 3">
            <a:extLst>
              <a:ext uri="{FF2B5EF4-FFF2-40B4-BE49-F238E27FC236}">
                <a16:creationId xmlns:a16="http://schemas.microsoft.com/office/drawing/2014/main" id="{013AA742-0F22-4C07-8681-B4350AF3C84D}"/>
              </a:ext>
            </a:extLst>
          </p:cNvPr>
          <p:cNvSpPr txBox="1"/>
          <p:nvPr/>
        </p:nvSpPr>
        <p:spPr>
          <a:xfrm>
            <a:off x="754324" y="1395971"/>
            <a:ext cx="6130309" cy="784830"/>
          </a:xfrm>
          <a:prstGeom prst="rect">
            <a:avLst/>
          </a:prstGeom>
          <a:noFill/>
        </p:spPr>
        <p:txBody>
          <a:bodyPr wrap="square" rtlCol="0">
            <a:spAutoFit/>
          </a:bodyPr>
          <a:lstStyle/>
          <a:p>
            <a:r>
              <a:rPr lang="en-US" sz="2250" dirty="0"/>
              <a:t>In the 2009-2010 season, Kobe made 9.8 shots per game and had 5.0 assists per game, on average.  </a:t>
            </a:r>
          </a:p>
        </p:txBody>
      </p:sp>
      <p:cxnSp>
        <p:nvCxnSpPr>
          <p:cNvPr id="8" name="Straight Connector 7">
            <a:extLst>
              <a:ext uri="{FF2B5EF4-FFF2-40B4-BE49-F238E27FC236}">
                <a16:creationId xmlns:a16="http://schemas.microsoft.com/office/drawing/2014/main" id="{F25314D7-E960-4178-96F8-E6A9329C67F8}"/>
              </a:ext>
            </a:extLst>
          </p:cNvPr>
          <p:cNvCxnSpPr/>
          <p:nvPr/>
        </p:nvCxnSpPr>
        <p:spPr>
          <a:xfrm>
            <a:off x="545145" y="2750795"/>
            <a:ext cx="0" cy="1797728"/>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4EFF9244-5F97-4ED1-AFA3-0B7EA072B755}"/>
              </a:ext>
            </a:extLst>
          </p:cNvPr>
          <p:cNvCxnSpPr/>
          <p:nvPr/>
        </p:nvCxnSpPr>
        <p:spPr>
          <a:xfrm>
            <a:off x="545146" y="4548523"/>
            <a:ext cx="3215936" cy="0"/>
          </a:xfrm>
          <a:prstGeom prst="line">
            <a:avLst/>
          </a:prstGeom>
          <a:ln w="28575"/>
        </p:spPr>
        <p:style>
          <a:lnRef idx="1">
            <a:schemeClr val="dk1"/>
          </a:lnRef>
          <a:fillRef idx="0">
            <a:schemeClr val="dk1"/>
          </a:fillRef>
          <a:effectRef idx="0">
            <a:schemeClr val="dk1"/>
          </a:effectRef>
          <a:fontRef idx="minor">
            <a:schemeClr val="tx1"/>
          </a:fontRef>
        </p:style>
      </p:cxnSp>
      <p:pic>
        <p:nvPicPr>
          <p:cNvPr id="1026" name="Picture 2" descr="Basketball Sport Circle - Free image on Pixabay">
            <a:extLst>
              <a:ext uri="{FF2B5EF4-FFF2-40B4-BE49-F238E27FC236}">
                <a16:creationId xmlns:a16="http://schemas.microsoft.com/office/drawing/2014/main" id="{188649C3-6695-43CB-BD19-6CE5C083C3E3}"/>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34825" y="2731167"/>
            <a:ext cx="1960508" cy="196050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A3FB32FE-E86B-4510-8799-E22189FA0463}"/>
              </a:ext>
            </a:extLst>
          </p:cNvPr>
          <p:cNvCxnSpPr>
            <a:cxnSpLocks/>
          </p:cNvCxnSpPr>
          <p:nvPr/>
        </p:nvCxnSpPr>
        <p:spPr>
          <a:xfrm>
            <a:off x="406155" y="2929942"/>
            <a:ext cx="13899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36C7231-52CE-4EFB-AB8C-B41222E42F36}"/>
              </a:ext>
            </a:extLst>
          </p:cNvPr>
          <p:cNvCxnSpPr>
            <a:cxnSpLocks/>
          </p:cNvCxnSpPr>
          <p:nvPr/>
        </p:nvCxnSpPr>
        <p:spPr>
          <a:xfrm>
            <a:off x="391035" y="3730044"/>
            <a:ext cx="154111" cy="0"/>
          </a:xfrm>
          <a:prstGeom prst="line">
            <a:avLst/>
          </a:prstGeom>
          <a:ln w="28575"/>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408D3BFF-CD03-40C1-8326-D8A116721EBC}"/>
              </a:ext>
            </a:extLst>
          </p:cNvPr>
          <p:cNvSpPr txBox="1"/>
          <p:nvPr/>
        </p:nvSpPr>
        <p:spPr>
          <a:xfrm>
            <a:off x="103828" y="2790431"/>
            <a:ext cx="364262" cy="300082"/>
          </a:xfrm>
          <a:prstGeom prst="rect">
            <a:avLst/>
          </a:prstGeom>
          <a:noFill/>
        </p:spPr>
        <p:txBody>
          <a:bodyPr wrap="square" rtlCol="0">
            <a:spAutoFit/>
          </a:bodyPr>
          <a:lstStyle/>
          <a:p>
            <a:r>
              <a:rPr lang="en-US" sz="1350" dirty="0"/>
              <a:t>10</a:t>
            </a:r>
          </a:p>
        </p:txBody>
      </p:sp>
      <p:sp>
        <p:nvSpPr>
          <p:cNvPr id="21" name="TextBox 20">
            <a:extLst>
              <a:ext uri="{FF2B5EF4-FFF2-40B4-BE49-F238E27FC236}">
                <a16:creationId xmlns:a16="http://schemas.microsoft.com/office/drawing/2014/main" id="{AC9FC6AA-770E-42E4-80FC-D9B212BE7598}"/>
              </a:ext>
            </a:extLst>
          </p:cNvPr>
          <p:cNvSpPr txBox="1"/>
          <p:nvPr/>
        </p:nvSpPr>
        <p:spPr>
          <a:xfrm>
            <a:off x="83852" y="3590931"/>
            <a:ext cx="321192" cy="300082"/>
          </a:xfrm>
          <a:prstGeom prst="rect">
            <a:avLst/>
          </a:prstGeom>
          <a:noFill/>
        </p:spPr>
        <p:txBody>
          <a:bodyPr wrap="square" rtlCol="0">
            <a:spAutoFit/>
          </a:bodyPr>
          <a:lstStyle/>
          <a:p>
            <a:pPr algn="r"/>
            <a:r>
              <a:rPr lang="en-US" sz="1350" dirty="0"/>
              <a:t>5</a:t>
            </a:r>
          </a:p>
        </p:txBody>
      </p:sp>
      <p:pic>
        <p:nvPicPr>
          <p:cNvPr id="22" name="Picture 2" descr="Basketball Sport Circle - Free image on Pixabay">
            <a:extLst>
              <a:ext uri="{FF2B5EF4-FFF2-40B4-BE49-F238E27FC236}">
                <a16:creationId xmlns:a16="http://schemas.microsoft.com/office/drawing/2014/main" id="{A8A80B28-9E19-488D-B455-B00596D91A56}"/>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568699" y="3671968"/>
            <a:ext cx="951148" cy="95114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F4570ED-FA5C-443D-AAD8-974AB87557F4}"/>
              </a:ext>
            </a:extLst>
          </p:cNvPr>
          <p:cNvSpPr txBox="1"/>
          <p:nvPr/>
        </p:nvSpPr>
        <p:spPr>
          <a:xfrm>
            <a:off x="1107767" y="4620568"/>
            <a:ext cx="1045346" cy="300082"/>
          </a:xfrm>
          <a:prstGeom prst="rect">
            <a:avLst/>
          </a:prstGeom>
          <a:noFill/>
        </p:spPr>
        <p:txBody>
          <a:bodyPr wrap="square" rtlCol="0">
            <a:spAutoFit/>
          </a:bodyPr>
          <a:lstStyle/>
          <a:p>
            <a:pPr algn="ctr"/>
            <a:r>
              <a:rPr lang="en-US" sz="1350" dirty="0"/>
              <a:t>Made Shots</a:t>
            </a:r>
          </a:p>
        </p:txBody>
      </p:sp>
      <p:sp>
        <p:nvSpPr>
          <p:cNvPr id="26" name="TextBox 25">
            <a:extLst>
              <a:ext uri="{FF2B5EF4-FFF2-40B4-BE49-F238E27FC236}">
                <a16:creationId xmlns:a16="http://schemas.microsoft.com/office/drawing/2014/main" id="{E591BABC-75D2-47B7-98AB-06C0529F864D}"/>
              </a:ext>
            </a:extLst>
          </p:cNvPr>
          <p:cNvSpPr txBox="1"/>
          <p:nvPr/>
        </p:nvSpPr>
        <p:spPr>
          <a:xfrm>
            <a:off x="2521600" y="4620568"/>
            <a:ext cx="1045346" cy="300082"/>
          </a:xfrm>
          <a:prstGeom prst="rect">
            <a:avLst/>
          </a:prstGeom>
          <a:noFill/>
        </p:spPr>
        <p:txBody>
          <a:bodyPr wrap="square" rtlCol="0">
            <a:spAutoFit/>
          </a:bodyPr>
          <a:lstStyle/>
          <a:p>
            <a:pPr algn="ctr"/>
            <a:r>
              <a:rPr lang="en-US" sz="1350" dirty="0"/>
              <a:t>Assists</a:t>
            </a:r>
          </a:p>
        </p:txBody>
      </p:sp>
      <p:cxnSp>
        <p:nvCxnSpPr>
          <p:cNvPr id="15" name="Straight Connector 14">
            <a:extLst>
              <a:ext uri="{FF2B5EF4-FFF2-40B4-BE49-F238E27FC236}">
                <a16:creationId xmlns:a16="http://schemas.microsoft.com/office/drawing/2014/main" id="{C5BADEA2-52EA-D344-8F79-81C92CF60C62}"/>
              </a:ext>
            </a:extLst>
          </p:cNvPr>
          <p:cNvCxnSpPr/>
          <p:nvPr/>
        </p:nvCxnSpPr>
        <p:spPr>
          <a:xfrm>
            <a:off x="4465819" y="2269982"/>
            <a:ext cx="0" cy="2396971"/>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4A6BD74-BD35-5B4B-866C-00E9570747A1}"/>
              </a:ext>
            </a:extLst>
          </p:cNvPr>
          <p:cNvCxnSpPr/>
          <p:nvPr/>
        </p:nvCxnSpPr>
        <p:spPr>
          <a:xfrm>
            <a:off x="4465819" y="4666953"/>
            <a:ext cx="428791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FA5FE9E-6C16-9E4E-AEDB-ADE618909B49}"/>
              </a:ext>
            </a:extLst>
          </p:cNvPr>
          <p:cNvCxnSpPr>
            <a:cxnSpLocks/>
          </p:cNvCxnSpPr>
          <p:nvPr/>
        </p:nvCxnSpPr>
        <p:spPr>
          <a:xfrm>
            <a:off x="4280499" y="2508845"/>
            <a:ext cx="1853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571CB3EB-5516-D940-A956-1E1E431E549C}"/>
              </a:ext>
            </a:extLst>
          </p:cNvPr>
          <p:cNvCxnSpPr>
            <a:cxnSpLocks/>
          </p:cNvCxnSpPr>
          <p:nvPr/>
        </p:nvCxnSpPr>
        <p:spPr>
          <a:xfrm>
            <a:off x="4260338" y="3575648"/>
            <a:ext cx="205481" cy="0"/>
          </a:xfrm>
          <a:prstGeom prst="line">
            <a:avLst/>
          </a:prstGeom>
          <a:ln w="28575"/>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93D4B2C-6311-F649-8A5B-0B7F8FBB5DDA}"/>
              </a:ext>
            </a:extLst>
          </p:cNvPr>
          <p:cNvSpPr txBox="1"/>
          <p:nvPr/>
        </p:nvSpPr>
        <p:spPr>
          <a:xfrm>
            <a:off x="3877395" y="2322831"/>
            <a:ext cx="485683" cy="372027"/>
          </a:xfrm>
          <a:prstGeom prst="rect">
            <a:avLst/>
          </a:prstGeom>
          <a:noFill/>
        </p:spPr>
        <p:txBody>
          <a:bodyPr wrap="square" rtlCol="0">
            <a:spAutoFit/>
          </a:bodyPr>
          <a:lstStyle/>
          <a:p>
            <a:r>
              <a:rPr lang="en-US" dirty="0"/>
              <a:t>10</a:t>
            </a:r>
          </a:p>
        </p:txBody>
      </p:sp>
      <p:sp>
        <p:nvSpPr>
          <p:cNvPr id="25" name="TextBox 24">
            <a:extLst>
              <a:ext uri="{FF2B5EF4-FFF2-40B4-BE49-F238E27FC236}">
                <a16:creationId xmlns:a16="http://schemas.microsoft.com/office/drawing/2014/main" id="{B860CCDB-35CB-D74C-B3B2-4AE05C3C9D42}"/>
              </a:ext>
            </a:extLst>
          </p:cNvPr>
          <p:cNvSpPr txBox="1"/>
          <p:nvPr/>
        </p:nvSpPr>
        <p:spPr>
          <a:xfrm>
            <a:off x="3850761" y="3390164"/>
            <a:ext cx="428256" cy="370968"/>
          </a:xfrm>
          <a:prstGeom prst="rect">
            <a:avLst/>
          </a:prstGeom>
          <a:noFill/>
        </p:spPr>
        <p:txBody>
          <a:bodyPr wrap="square" rtlCol="0">
            <a:spAutoFit/>
          </a:bodyPr>
          <a:lstStyle/>
          <a:p>
            <a:pPr algn="r"/>
            <a:r>
              <a:rPr lang="en-US" dirty="0"/>
              <a:t>5</a:t>
            </a:r>
          </a:p>
        </p:txBody>
      </p:sp>
      <p:sp>
        <p:nvSpPr>
          <p:cNvPr id="27" name="TextBox 26">
            <a:extLst>
              <a:ext uri="{FF2B5EF4-FFF2-40B4-BE49-F238E27FC236}">
                <a16:creationId xmlns:a16="http://schemas.microsoft.com/office/drawing/2014/main" id="{3D2931D6-6A25-ED49-855B-1DE7C4111C8B}"/>
              </a:ext>
            </a:extLst>
          </p:cNvPr>
          <p:cNvSpPr txBox="1"/>
          <p:nvPr/>
        </p:nvSpPr>
        <p:spPr>
          <a:xfrm>
            <a:off x="5215982" y="4763013"/>
            <a:ext cx="1393794" cy="380487"/>
          </a:xfrm>
          <a:prstGeom prst="rect">
            <a:avLst/>
          </a:prstGeom>
          <a:noFill/>
        </p:spPr>
        <p:txBody>
          <a:bodyPr wrap="square" rtlCol="0">
            <a:spAutoFit/>
          </a:bodyPr>
          <a:lstStyle/>
          <a:p>
            <a:pPr algn="ctr"/>
            <a:r>
              <a:rPr lang="en-US" dirty="0"/>
              <a:t>Made Shots</a:t>
            </a:r>
          </a:p>
        </p:txBody>
      </p:sp>
      <p:sp>
        <p:nvSpPr>
          <p:cNvPr id="28" name="TextBox 27">
            <a:extLst>
              <a:ext uri="{FF2B5EF4-FFF2-40B4-BE49-F238E27FC236}">
                <a16:creationId xmlns:a16="http://schemas.microsoft.com/office/drawing/2014/main" id="{BD10EAE3-F34F-7141-AADF-737A0D80D15B}"/>
              </a:ext>
            </a:extLst>
          </p:cNvPr>
          <p:cNvSpPr txBox="1"/>
          <p:nvPr/>
        </p:nvSpPr>
        <p:spPr>
          <a:xfrm>
            <a:off x="7101092" y="4763013"/>
            <a:ext cx="1393794" cy="380487"/>
          </a:xfrm>
          <a:prstGeom prst="rect">
            <a:avLst/>
          </a:prstGeom>
          <a:noFill/>
        </p:spPr>
        <p:txBody>
          <a:bodyPr wrap="square" rtlCol="0">
            <a:spAutoFit/>
          </a:bodyPr>
          <a:lstStyle/>
          <a:p>
            <a:pPr algn="ctr"/>
            <a:r>
              <a:rPr lang="en-US" dirty="0"/>
              <a:t>Assists</a:t>
            </a:r>
          </a:p>
        </p:txBody>
      </p:sp>
      <p:sp>
        <p:nvSpPr>
          <p:cNvPr id="29" name="Rectangle 28">
            <a:extLst>
              <a:ext uri="{FF2B5EF4-FFF2-40B4-BE49-F238E27FC236}">
                <a16:creationId xmlns:a16="http://schemas.microsoft.com/office/drawing/2014/main" id="{FF7D0F1B-FB28-7B4B-92D1-CFCF6589BD28}"/>
              </a:ext>
            </a:extLst>
          </p:cNvPr>
          <p:cNvSpPr/>
          <p:nvPr/>
        </p:nvSpPr>
        <p:spPr>
          <a:xfrm>
            <a:off x="5515585" y="2601532"/>
            <a:ext cx="765560" cy="2053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BD7A9A9-CB85-DC4E-BF35-29A299CF357A}"/>
              </a:ext>
            </a:extLst>
          </p:cNvPr>
          <p:cNvSpPr/>
          <p:nvPr/>
        </p:nvSpPr>
        <p:spPr>
          <a:xfrm>
            <a:off x="7379697" y="3575648"/>
            <a:ext cx="765560" cy="1091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062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7" grpId="0"/>
      <p:bldP spid="28" grpId="0"/>
      <p:bldP spid="29" grpId="0" animBg="1"/>
      <p:bldP spid="3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F0AC67-E68E-AD4F-BE83-9A16346859A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68278" y="1121647"/>
            <a:ext cx="3827204" cy="3176332"/>
          </a:xfrm>
          <a:prstGeom prst="rect">
            <a:avLst/>
          </a:prstGeom>
        </p:spPr>
      </p:pic>
      <p:pic>
        <p:nvPicPr>
          <p:cNvPr id="3" name="Picture 2">
            <a:extLst>
              <a:ext uri="{FF2B5EF4-FFF2-40B4-BE49-F238E27FC236}">
                <a16:creationId xmlns:a16="http://schemas.microsoft.com/office/drawing/2014/main" id="{C11AAFF6-455F-544A-BA92-A23289864DF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12765" y="1475566"/>
            <a:ext cx="4360778" cy="2468493"/>
          </a:xfrm>
          <a:prstGeom prst="rect">
            <a:avLst/>
          </a:prstGeom>
          <a:ln>
            <a:solidFill>
              <a:schemeClr val="tx1"/>
            </a:solidFill>
          </a:ln>
        </p:spPr>
      </p:pic>
    </p:spTree>
    <p:extLst>
      <p:ext uri="{BB962C8B-B14F-4D97-AF65-F5344CB8AC3E}">
        <p14:creationId xmlns:p14="http://schemas.microsoft.com/office/powerpoint/2010/main" val="172678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2149-758A-204D-997F-866B82E004BE}"/>
              </a:ext>
            </a:extLst>
          </p:cNvPr>
          <p:cNvSpPr>
            <a:spLocks noGrp="1"/>
          </p:cNvSpPr>
          <p:nvPr>
            <p:ph type="title"/>
          </p:nvPr>
        </p:nvSpPr>
        <p:spPr/>
        <p:txBody>
          <a:bodyPr/>
          <a:lstStyle/>
          <a:p>
            <a:r>
              <a:rPr lang="en-US" dirty="0"/>
              <a:t>Example Cont.</a:t>
            </a:r>
          </a:p>
        </p:txBody>
      </p:sp>
      <p:sp>
        <p:nvSpPr>
          <p:cNvPr id="3" name="Content Placeholder 2">
            <a:extLst>
              <a:ext uri="{FF2B5EF4-FFF2-40B4-BE49-F238E27FC236}">
                <a16:creationId xmlns:a16="http://schemas.microsoft.com/office/drawing/2014/main" id="{271185F1-0666-1D4F-A73F-B25C510173F2}"/>
              </a:ext>
            </a:extLst>
          </p:cNvPr>
          <p:cNvSpPr>
            <a:spLocks noGrp="1"/>
          </p:cNvSpPr>
          <p:nvPr>
            <p:ph idx="1"/>
          </p:nvPr>
        </p:nvSpPr>
        <p:spPr/>
        <p:txBody>
          <a:bodyPr/>
          <a:lstStyle/>
          <a:p>
            <a:r>
              <a:rPr lang="en-US" dirty="0"/>
              <a:t>We can create a </a:t>
            </a:r>
            <a:r>
              <a:rPr lang="en-US" dirty="0" err="1"/>
              <a:t>Makefile</a:t>
            </a:r>
            <a:r>
              <a:rPr lang="en-US" dirty="0"/>
              <a:t> to automate processing of the texts.</a:t>
            </a:r>
          </a:p>
          <a:p>
            <a:r>
              <a:rPr lang="en-US" dirty="0"/>
              <a:t>Let us create a new file called “</a:t>
            </a:r>
            <a:r>
              <a:rPr lang="en-US" b="1" dirty="0" err="1">
                <a:solidFill>
                  <a:srgbClr val="C00000"/>
                </a:solidFill>
              </a:rPr>
              <a:t>makefile</a:t>
            </a:r>
            <a:r>
              <a:rPr lang="en-US" dirty="0"/>
              <a:t>” (no extension) with the following content: </a:t>
            </a:r>
          </a:p>
          <a:p>
            <a:endParaRPr lang="en-US" dirty="0"/>
          </a:p>
        </p:txBody>
      </p:sp>
      <p:pic>
        <p:nvPicPr>
          <p:cNvPr id="4" name="Picture 3">
            <a:extLst>
              <a:ext uri="{FF2B5EF4-FFF2-40B4-BE49-F238E27FC236}">
                <a16:creationId xmlns:a16="http://schemas.microsoft.com/office/drawing/2014/main" id="{F0314F19-531C-D340-86AF-ACEDB0911C02}"/>
              </a:ext>
            </a:extLst>
          </p:cNvPr>
          <p:cNvPicPr>
            <a:picLocks noChangeAspect="1"/>
          </p:cNvPicPr>
          <p:nvPr/>
        </p:nvPicPr>
        <p:blipFill>
          <a:blip r:embed="rId2"/>
          <a:stretch>
            <a:fillRect/>
          </a:stretch>
        </p:blipFill>
        <p:spPr>
          <a:xfrm>
            <a:off x="2044700" y="3151439"/>
            <a:ext cx="5054600" cy="520700"/>
          </a:xfrm>
          <a:prstGeom prst="rect">
            <a:avLst/>
          </a:prstGeom>
        </p:spPr>
      </p:pic>
      <p:sp>
        <p:nvSpPr>
          <p:cNvPr id="5" name="TextBox 4">
            <a:extLst>
              <a:ext uri="{FF2B5EF4-FFF2-40B4-BE49-F238E27FC236}">
                <a16:creationId xmlns:a16="http://schemas.microsoft.com/office/drawing/2014/main" id="{1A213815-958F-A54E-8EF7-1555A3577764}"/>
              </a:ext>
            </a:extLst>
          </p:cNvPr>
          <p:cNvSpPr txBox="1"/>
          <p:nvPr/>
        </p:nvSpPr>
        <p:spPr>
          <a:xfrm>
            <a:off x="670870" y="2479079"/>
            <a:ext cx="2473626" cy="369332"/>
          </a:xfrm>
          <a:prstGeom prst="rect">
            <a:avLst/>
          </a:prstGeom>
          <a:solidFill>
            <a:srgbClr val="FDB413"/>
          </a:solidFill>
        </p:spPr>
        <p:txBody>
          <a:bodyPr wrap="none" rtlCol="0">
            <a:spAutoFit/>
          </a:bodyPr>
          <a:lstStyle/>
          <a:p>
            <a:r>
              <a:rPr lang="en-US" dirty="0"/>
              <a:t>“#” denotes a comment </a:t>
            </a:r>
          </a:p>
        </p:txBody>
      </p:sp>
      <p:sp>
        <p:nvSpPr>
          <p:cNvPr id="6" name="TextBox 5">
            <a:extLst>
              <a:ext uri="{FF2B5EF4-FFF2-40B4-BE49-F238E27FC236}">
                <a16:creationId xmlns:a16="http://schemas.microsoft.com/office/drawing/2014/main" id="{F6D57AF2-FCEF-0C4A-8D70-FDCA51F5D183}"/>
              </a:ext>
            </a:extLst>
          </p:cNvPr>
          <p:cNvSpPr txBox="1"/>
          <p:nvPr/>
        </p:nvSpPr>
        <p:spPr>
          <a:xfrm>
            <a:off x="4709334" y="3968643"/>
            <a:ext cx="1394934" cy="369332"/>
          </a:xfrm>
          <a:prstGeom prst="rect">
            <a:avLst/>
          </a:prstGeom>
          <a:noFill/>
        </p:spPr>
        <p:txBody>
          <a:bodyPr wrap="none" rtlCol="0">
            <a:spAutoFit/>
          </a:bodyPr>
          <a:lstStyle/>
          <a:p>
            <a:r>
              <a:rPr lang="en-US" dirty="0"/>
              <a:t>dependency </a:t>
            </a:r>
          </a:p>
        </p:txBody>
      </p:sp>
      <p:sp>
        <p:nvSpPr>
          <p:cNvPr id="7" name="Right Brace 6">
            <a:extLst>
              <a:ext uri="{FF2B5EF4-FFF2-40B4-BE49-F238E27FC236}">
                <a16:creationId xmlns:a16="http://schemas.microsoft.com/office/drawing/2014/main" id="{14712FC9-4BBB-4246-9F65-FCE13973D1D7}"/>
              </a:ext>
            </a:extLst>
          </p:cNvPr>
          <p:cNvSpPr/>
          <p:nvPr/>
        </p:nvSpPr>
        <p:spPr>
          <a:xfrm rot="5400000">
            <a:off x="5205809" y="3214044"/>
            <a:ext cx="264650" cy="12576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6A1D811-6AA5-B546-9AC3-403EC2D9DB43}"/>
              </a:ext>
            </a:extLst>
          </p:cNvPr>
          <p:cNvSpPr txBox="1"/>
          <p:nvPr/>
        </p:nvSpPr>
        <p:spPr>
          <a:xfrm>
            <a:off x="6215972" y="3980227"/>
            <a:ext cx="744627" cy="369332"/>
          </a:xfrm>
          <a:prstGeom prst="rect">
            <a:avLst/>
          </a:prstGeom>
          <a:noFill/>
        </p:spPr>
        <p:txBody>
          <a:bodyPr wrap="none" rtlCol="0">
            <a:spAutoFit/>
          </a:bodyPr>
          <a:lstStyle/>
          <a:p>
            <a:r>
              <a:rPr lang="en-US" dirty="0"/>
              <a:t>target</a:t>
            </a:r>
          </a:p>
        </p:txBody>
      </p:sp>
      <p:sp>
        <p:nvSpPr>
          <p:cNvPr id="9" name="Right Brace 8">
            <a:extLst>
              <a:ext uri="{FF2B5EF4-FFF2-40B4-BE49-F238E27FC236}">
                <a16:creationId xmlns:a16="http://schemas.microsoft.com/office/drawing/2014/main" id="{05ECAB8B-5764-5947-9809-FD517B2305F6}"/>
              </a:ext>
            </a:extLst>
          </p:cNvPr>
          <p:cNvSpPr/>
          <p:nvPr/>
        </p:nvSpPr>
        <p:spPr>
          <a:xfrm rot="5400000">
            <a:off x="6411335" y="3380999"/>
            <a:ext cx="242197" cy="85633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26FD4412-C209-4E4E-8674-B14A139A50BD}"/>
              </a:ext>
            </a:extLst>
          </p:cNvPr>
          <p:cNvSpPr txBox="1"/>
          <p:nvPr/>
        </p:nvSpPr>
        <p:spPr>
          <a:xfrm>
            <a:off x="878637" y="3227123"/>
            <a:ext cx="744627" cy="369332"/>
          </a:xfrm>
          <a:prstGeom prst="rect">
            <a:avLst/>
          </a:prstGeom>
          <a:solidFill>
            <a:schemeClr val="accent6">
              <a:lumMod val="60000"/>
              <a:lumOff val="40000"/>
            </a:schemeClr>
          </a:solidFill>
        </p:spPr>
        <p:txBody>
          <a:bodyPr wrap="none" rtlCol="0">
            <a:spAutoFit/>
          </a:bodyPr>
          <a:lstStyle/>
          <a:p>
            <a:r>
              <a:rPr lang="en-US" dirty="0"/>
              <a:t>target</a:t>
            </a:r>
          </a:p>
        </p:txBody>
      </p:sp>
      <p:sp>
        <p:nvSpPr>
          <p:cNvPr id="11" name="TextBox 10">
            <a:extLst>
              <a:ext uri="{FF2B5EF4-FFF2-40B4-BE49-F238E27FC236}">
                <a16:creationId xmlns:a16="http://schemas.microsoft.com/office/drawing/2014/main" id="{795D7A51-1547-CD4C-BB33-FAF351A0DB02}"/>
              </a:ext>
            </a:extLst>
          </p:cNvPr>
          <p:cNvSpPr txBox="1"/>
          <p:nvPr/>
        </p:nvSpPr>
        <p:spPr>
          <a:xfrm>
            <a:off x="4167253" y="2477439"/>
            <a:ext cx="1394934" cy="369332"/>
          </a:xfrm>
          <a:prstGeom prst="rect">
            <a:avLst/>
          </a:prstGeom>
          <a:solidFill>
            <a:schemeClr val="accent6">
              <a:lumMod val="60000"/>
              <a:lumOff val="40000"/>
            </a:schemeClr>
          </a:solidFill>
        </p:spPr>
        <p:txBody>
          <a:bodyPr wrap="none" rtlCol="0">
            <a:spAutoFit/>
          </a:bodyPr>
          <a:lstStyle/>
          <a:p>
            <a:r>
              <a:rPr lang="en-US" dirty="0"/>
              <a:t>dependency </a:t>
            </a:r>
          </a:p>
        </p:txBody>
      </p:sp>
      <p:cxnSp>
        <p:nvCxnSpPr>
          <p:cNvPr id="13" name="Straight Arrow Connector 12">
            <a:extLst>
              <a:ext uri="{FF2B5EF4-FFF2-40B4-BE49-F238E27FC236}">
                <a16:creationId xmlns:a16="http://schemas.microsoft.com/office/drawing/2014/main" id="{855846F3-D3DA-5942-9C0C-C8EC8D45B530}"/>
              </a:ext>
            </a:extLst>
          </p:cNvPr>
          <p:cNvCxnSpPr>
            <a:cxnSpLocks/>
          </p:cNvCxnSpPr>
          <p:nvPr/>
        </p:nvCxnSpPr>
        <p:spPr>
          <a:xfrm>
            <a:off x="1623264" y="3414418"/>
            <a:ext cx="421436" cy="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644D25D8-8F6F-D749-B1F7-0ADB13D9FA56}"/>
              </a:ext>
            </a:extLst>
          </p:cNvPr>
          <p:cNvCxnSpPr>
            <a:cxnSpLocks/>
          </p:cNvCxnSpPr>
          <p:nvPr/>
        </p:nvCxnSpPr>
        <p:spPr>
          <a:xfrm flipH="1">
            <a:off x="3933302" y="2846771"/>
            <a:ext cx="487417" cy="3803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0F383321-D3A7-654F-8EA3-A67A2FFB325D}"/>
              </a:ext>
            </a:extLst>
          </p:cNvPr>
          <p:cNvSpPr txBox="1"/>
          <p:nvPr/>
        </p:nvSpPr>
        <p:spPr>
          <a:xfrm>
            <a:off x="4709334" y="1946742"/>
            <a:ext cx="4132670" cy="369332"/>
          </a:xfrm>
          <a:prstGeom prst="rect">
            <a:avLst/>
          </a:prstGeom>
          <a:noFill/>
        </p:spPr>
        <p:txBody>
          <a:bodyPr wrap="none" rtlCol="0">
            <a:spAutoFit/>
          </a:bodyPr>
          <a:lstStyle/>
          <a:p>
            <a:r>
              <a:rPr lang="en-US" dirty="0"/>
              <a:t>target and dependency are separated by :</a:t>
            </a:r>
          </a:p>
        </p:txBody>
      </p:sp>
      <p:sp>
        <p:nvSpPr>
          <p:cNvPr id="18" name="TextBox 17">
            <a:extLst>
              <a:ext uri="{FF2B5EF4-FFF2-40B4-BE49-F238E27FC236}">
                <a16:creationId xmlns:a16="http://schemas.microsoft.com/office/drawing/2014/main" id="{713343FE-65E7-AA40-8B95-E9F411CFACF9}"/>
              </a:ext>
            </a:extLst>
          </p:cNvPr>
          <p:cNvSpPr txBox="1"/>
          <p:nvPr/>
        </p:nvSpPr>
        <p:spPr>
          <a:xfrm>
            <a:off x="7485771" y="3377006"/>
            <a:ext cx="911916" cy="369332"/>
          </a:xfrm>
          <a:prstGeom prst="rect">
            <a:avLst/>
          </a:prstGeom>
          <a:noFill/>
        </p:spPr>
        <p:txBody>
          <a:bodyPr wrap="none" rtlCol="0">
            <a:spAutoFit/>
          </a:bodyPr>
          <a:lstStyle/>
          <a:p>
            <a:r>
              <a:rPr lang="en-US" dirty="0"/>
              <a:t>ACTION</a:t>
            </a:r>
          </a:p>
        </p:txBody>
      </p:sp>
      <p:sp>
        <p:nvSpPr>
          <p:cNvPr id="19" name="Left Arrow 18">
            <a:extLst>
              <a:ext uri="{FF2B5EF4-FFF2-40B4-BE49-F238E27FC236}">
                <a16:creationId xmlns:a16="http://schemas.microsoft.com/office/drawing/2014/main" id="{117E0E7E-632D-F944-A8A1-78608AFE5609}"/>
              </a:ext>
            </a:extLst>
          </p:cNvPr>
          <p:cNvSpPr/>
          <p:nvPr/>
        </p:nvSpPr>
        <p:spPr>
          <a:xfrm>
            <a:off x="7141993" y="3431417"/>
            <a:ext cx="284822" cy="256649"/>
          </a:xfrm>
          <a:prstGeom prst="leftArrow">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E094F6A-00AA-034D-A8F0-17888F205805}"/>
              </a:ext>
            </a:extLst>
          </p:cNvPr>
          <p:cNvSpPr txBox="1"/>
          <p:nvPr/>
        </p:nvSpPr>
        <p:spPr>
          <a:xfrm>
            <a:off x="1723770" y="3960548"/>
            <a:ext cx="1494320" cy="646331"/>
          </a:xfrm>
          <a:prstGeom prst="rect">
            <a:avLst/>
          </a:prstGeom>
          <a:noFill/>
        </p:spPr>
        <p:txBody>
          <a:bodyPr wrap="none" rtlCol="0">
            <a:spAutoFit/>
          </a:bodyPr>
          <a:lstStyle/>
          <a:p>
            <a:pPr algn="ctr"/>
            <a:r>
              <a:rPr lang="en-US" dirty="0"/>
              <a:t>tab </a:t>
            </a:r>
          </a:p>
          <a:p>
            <a:pPr algn="ctr"/>
            <a:r>
              <a:rPr lang="en-US" dirty="0"/>
              <a:t>(not 8 spaces)</a:t>
            </a:r>
          </a:p>
        </p:txBody>
      </p:sp>
      <p:sp>
        <p:nvSpPr>
          <p:cNvPr id="21" name="Right Brace 20">
            <a:extLst>
              <a:ext uri="{FF2B5EF4-FFF2-40B4-BE49-F238E27FC236}">
                <a16:creationId xmlns:a16="http://schemas.microsoft.com/office/drawing/2014/main" id="{667D4CFD-1643-3C47-8BD8-81B21E8FE0CF}"/>
              </a:ext>
            </a:extLst>
          </p:cNvPr>
          <p:cNvSpPr/>
          <p:nvPr/>
        </p:nvSpPr>
        <p:spPr>
          <a:xfrm rot="5400000">
            <a:off x="2351960" y="3458001"/>
            <a:ext cx="237941" cy="7065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018E6CD4-E260-0B4E-9098-8C7EA5D16169}"/>
              </a:ext>
            </a:extLst>
          </p:cNvPr>
          <p:cNvSpPr txBox="1"/>
          <p:nvPr/>
        </p:nvSpPr>
        <p:spPr>
          <a:xfrm>
            <a:off x="1899461" y="4815394"/>
            <a:ext cx="4949945" cy="369332"/>
          </a:xfrm>
          <a:prstGeom prst="rect">
            <a:avLst/>
          </a:prstGeom>
          <a:noFill/>
        </p:spPr>
        <p:txBody>
          <a:bodyPr wrap="none" rtlCol="0">
            <a:spAutoFit/>
          </a:bodyPr>
          <a:lstStyle/>
          <a:p>
            <a:r>
              <a:rPr lang="en-US" dirty="0"/>
              <a:t>To take action, simply enter “make” in the terminal</a:t>
            </a:r>
          </a:p>
        </p:txBody>
      </p:sp>
    </p:spTree>
    <p:extLst>
      <p:ext uri="{BB962C8B-B14F-4D97-AF65-F5344CB8AC3E}">
        <p14:creationId xmlns:p14="http://schemas.microsoft.com/office/powerpoint/2010/main" val="268884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animBg="1"/>
      <p:bldP spid="11" grpId="0" animBg="1"/>
      <p:bldP spid="18" grpId="0"/>
      <p:bldP spid="19" grpId="0" animBg="1"/>
      <p:bldP spid="20" grpId="0"/>
      <p:bldP spid="21" grpId="0" animBg="1"/>
      <p:bldP spid="2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D039018-AD63-274F-93EF-7E111F20A56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7679" y="888642"/>
            <a:ext cx="3895054" cy="3625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a:extLst>
              <a:ext uri="{FF2B5EF4-FFF2-40B4-BE49-F238E27FC236}">
                <a16:creationId xmlns:a16="http://schemas.microsoft.com/office/drawing/2014/main" id="{0AC3043B-4040-634F-BB08-928B0E882A90}"/>
              </a:ext>
            </a:extLst>
          </p:cNvPr>
          <p:cNvSpPr>
            <a:spLocks noGrp="1"/>
          </p:cNvSpPr>
          <p:nvPr>
            <p:ph type="title"/>
          </p:nvPr>
        </p:nvSpPr>
        <p:spPr/>
        <p:txBody>
          <a:bodyPr/>
          <a:lstStyle/>
          <a:p>
            <a:r>
              <a:rPr lang="en-US" dirty="0"/>
              <a:t>Correlation is not equal to causation</a:t>
            </a:r>
          </a:p>
        </p:txBody>
      </p:sp>
      <p:sp>
        <p:nvSpPr>
          <p:cNvPr id="5" name="Rectangle 4">
            <a:extLst>
              <a:ext uri="{FF2B5EF4-FFF2-40B4-BE49-F238E27FC236}">
                <a16:creationId xmlns:a16="http://schemas.microsoft.com/office/drawing/2014/main" id="{88E4D216-DF64-0846-B8F5-276339AB8B8D}"/>
              </a:ext>
            </a:extLst>
          </p:cNvPr>
          <p:cNvSpPr/>
          <p:nvPr/>
        </p:nvSpPr>
        <p:spPr>
          <a:xfrm>
            <a:off x="5193452" y="2054978"/>
            <a:ext cx="3551304" cy="646331"/>
          </a:xfrm>
          <a:prstGeom prst="rect">
            <a:avLst/>
          </a:prstGeom>
        </p:spPr>
        <p:txBody>
          <a:bodyPr wrap="square">
            <a:spAutoFit/>
          </a:bodyPr>
          <a:lstStyle/>
          <a:p>
            <a:r>
              <a:rPr lang="en-US" dirty="0">
                <a:solidFill>
                  <a:prstClr val="black"/>
                </a:solidFill>
              </a:rPr>
              <a:t>The more cigarettes we consume, the longer we live!!!</a:t>
            </a:r>
            <a:endParaRPr lang="en-US" dirty="0"/>
          </a:p>
        </p:txBody>
      </p:sp>
    </p:spTree>
    <p:extLst>
      <p:ext uri="{BB962C8B-B14F-4D97-AF65-F5344CB8AC3E}">
        <p14:creationId xmlns:p14="http://schemas.microsoft.com/office/powerpoint/2010/main" val="14090550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758A-D043-434F-8280-9AB62943DEB3}"/>
              </a:ext>
            </a:extLst>
          </p:cNvPr>
          <p:cNvSpPr>
            <a:spLocks noGrp="1"/>
          </p:cNvSpPr>
          <p:nvPr>
            <p:ph type="title"/>
          </p:nvPr>
        </p:nvSpPr>
        <p:spPr/>
        <p:txBody>
          <a:bodyPr/>
          <a:lstStyle/>
          <a:p>
            <a:r>
              <a:rPr lang="en-US" dirty="0"/>
              <a:t>Correlation is not equal to causation</a:t>
            </a:r>
          </a:p>
        </p:txBody>
      </p:sp>
      <p:pic>
        <p:nvPicPr>
          <p:cNvPr id="4" name="Picture 2">
            <a:extLst>
              <a:ext uri="{FF2B5EF4-FFF2-40B4-BE49-F238E27FC236}">
                <a16:creationId xmlns:a16="http://schemas.microsoft.com/office/drawing/2014/main" id="{A8013972-C54D-6545-8C79-D17B91F821C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3730" y="850005"/>
            <a:ext cx="7273978" cy="402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79851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56783-061C-0245-A337-44733BE7E057}"/>
              </a:ext>
            </a:extLst>
          </p:cNvPr>
          <p:cNvSpPr>
            <a:spLocks noGrp="1"/>
          </p:cNvSpPr>
          <p:nvPr>
            <p:ph type="title"/>
          </p:nvPr>
        </p:nvSpPr>
        <p:spPr/>
        <p:txBody>
          <a:bodyPr/>
          <a:lstStyle/>
          <a:p>
            <a:r>
              <a:rPr lang="en-US" dirty="0"/>
              <a:t>Before You Create a Chart</a:t>
            </a:r>
          </a:p>
        </p:txBody>
      </p:sp>
      <p:sp>
        <p:nvSpPr>
          <p:cNvPr id="3" name="Content Placeholder 2">
            <a:extLst>
              <a:ext uri="{FF2B5EF4-FFF2-40B4-BE49-F238E27FC236}">
                <a16:creationId xmlns:a16="http://schemas.microsoft.com/office/drawing/2014/main" id="{93A45F5C-5A84-D24E-8F57-1157254946A2}"/>
              </a:ext>
            </a:extLst>
          </p:cNvPr>
          <p:cNvSpPr>
            <a:spLocks noGrp="1"/>
          </p:cNvSpPr>
          <p:nvPr>
            <p:ph idx="1"/>
          </p:nvPr>
        </p:nvSpPr>
        <p:spPr/>
        <p:txBody>
          <a:bodyPr/>
          <a:lstStyle/>
          <a:p>
            <a:pPr marL="0" indent="0">
              <a:buNone/>
            </a:pPr>
            <a:r>
              <a:rPr lang="en-US" dirty="0"/>
              <a:t>Ask</a:t>
            </a:r>
          </a:p>
          <a:p>
            <a:r>
              <a:rPr lang="en-US" dirty="0"/>
              <a:t>Who is my audience?</a:t>
            </a:r>
          </a:p>
          <a:p>
            <a:r>
              <a:rPr lang="en-US" dirty="0"/>
              <a:t>What questions do they have?</a:t>
            </a:r>
          </a:p>
          <a:p>
            <a:r>
              <a:rPr lang="en-US" dirty="0"/>
              <a:t>What answers am I finding for them?</a:t>
            </a:r>
          </a:p>
          <a:p>
            <a:r>
              <a:rPr lang="en-US" dirty="0"/>
              <a:t>What am I trying to say?</a:t>
            </a:r>
          </a:p>
          <a:p>
            <a:r>
              <a:rPr lang="en-US" dirty="0"/>
              <a:t>What other questions will my visualization inspire or what conversations may result?</a:t>
            </a:r>
          </a:p>
          <a:p>
            <a:pPr marL="0" indent="0">
              <a:buNone/>
            </a:pPr>
            <a:endParaRPr lang="en-US" dirty="0"/>
          </a:p>
        </p:txBody>
      </p:sp>
    </p:spTree>
    <p:extLst>
      <p:ext uri="{BB962C8B-B14F-4D97-AF65-F5344CB8AC3E}">
        <p14:creationId xmlns:p14="http://schemas.microsoft.com/office/powerpoint/2010/main" val="28877957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D81D-8212-EB41-B7D8-9A256F27E285}"/>
              </a:ext>
            </a:extLst>
          </p:cNvPr>
          <p:cNvSpPr>
            <a:spLocks noGrp="1"/>
          </p:cNvSpPr>
          <p:nvPr>
            <p:ph type="title"/>
          </p:nvPr>
        </p:nvSpPr>
        <p:spPr/>
        <p:txBody>
          <a:bodyPr/>
          <a:lstStyle/>
          <a:p>
            <a:r>
              <a:rPr lang="en-US" dirty="0"/>
              <a:t>Data Visualization Best Practices</a:t>
            </a:r>
          </a:p>
        </p:txBody>
      </p:sp>
      <p:sp>
        <p:nvSpPr>
          <p:cNvPr id="3" name="Content Placeholder 2">
            <a:extLst>
              <a:ext uri="{FF2B5EF4-FFF2-40B4-BE49-F238E27FC236}">
                <a16:creationId xmlns:a16="http://schemas.microsoft.com/office/drawing/2014/main" id="{2FA76BE6-9794-AF46-B8AE-FC42B3A3BB70}"/>
              </a:ext>
            </a:extLst>
          </p:cNvPr>
          <p:cNvSpPr>
            <a:spLocks noGrp="1"/>
          </p:cNvSpPr>
          <p:nvPr>
            <p:ph idx="1"/>
          </p:nvPr>
        </p:nvSpPr>
        <p:spPr/>
        <p:txBody>
          <a:bodyPr>
            <a:normAutofit lnSpcReduction="10000"/>
          </a:bodyPr>
          <a:lstStyle/>
          <a:p>
            <a:r>
              <a:rPr lang="en-US" dirty="0"/>
              <a:t>Identify your target audience</a:t>
            </a:r>
          </a:p>
          <a:p>
            <a:r>
              <a:rPr lang="en-US" dirty="0"/>
              <a:t>Make sure your data is clean</a:t>
            </a:r>
          </a:p>
          <a:p>
            <a:r>
              <a:rPr lang="en-US" dirty="0"/>
              <a:t>Select the right chart</a:t>
            </a:r>
          </a:p>
          <a:p>
            <a:r>
              <a:rPr lang="en-US" dirty="0"/>
              <a:t>Label your chart effectively</a:t>
            </a:r>
          </a:p>
          <a:p>
            <a:r>
              <a:rPr lang="en-US" dirty="0"/>
              <a:t>Emphasize the important points</a:t>
            </a:r>
          </a:p>
          <a:p>
            <a:r>
              <a:rPr lang="en-US" dirty="0"/>
              <a:t>Format your chart for accessibility</a:t>
            </a:r>
          </a:p>
          <a:p>
            <a:r>
              <a:rPr lang="en-US" dirty="0"/>
              <a:t>Make use of color</a:t>
            </a:r>
          </a:p>
          <a:p>
            <a:r>
              <a:rPr lang="en-US" dirty="0"/>
              <a:t>Ensure your data is readable in any format</a:t>
            </a:r>
          </a:p>
          <a:p>
            <a:r>
              <a:rPr lang="en-US" dirty="0"/>
              <a:t>Ask for feedback</a:t>
            </a:r>
          </a:p>
        </p:txBody>
      </p:sp>
    </p:spTree>
    <p:extLst>
      <p:ext uri="{BB962C8B-B14F-4D97-AF65-F5344CB8AC3E}">
        <p14:creationId xmlns:p14="http://schemas.microsoft.com/office/powerpoint/2010/main" val="32966452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E6710-AD70-C74D-88D5-24BC85FADD37}"/>
              </a:ext>
            </a:extLst>
          </p:cNvPr>
          <p:cNvSpPr>
            <a:spLocks noGrp="1"/>
          </p:cNvSpPr>
          <p:nvPr>
            <p:ph type="title"/>
          </p:nvPr>
        </p:nvSpPr>
        <p:spPr/>
        <p:txBody>
          <a:bodyPr/>
          <a:lstStyle/>
          <a:p>
            <a:r>
              <a:rPr lang="en-US" dirty="0"/>
              <a:t>Last Words: The CRAPPY Method</a:t>
            </a:r>
          </a:p>
        </p:txBody>
      </p:sp>
      <p:sp>
        <p:nvSpPr>
          <p:cNvPr id="3" name="Content Placeholder 2">
            <a:extLst>
              <a:ext uri="{FF2B5EF4-FFF2-40B4-BE49-F238E27FC236}">
                <a16:creationId xmlns:a16="http://schemas.microsoft.com/office/drawing/2014/main" id="{97499725-1378-0645-82F1-A2BD92EE01B7}"/>
              </a:ext>
            </a:extLst>
          </p:cNvPr>
          <p:cNvSpPr>
            <a:spLocks noGrp="1"/>
          </p:cNvSpPr>
          <p:nvPr>
            <p:ph idx="1"/>
          </p:nvPr>
        </p:nvSpPr>
        <p:spPr>
          <a:xfrm>
            <a:off x="2099256" y="732866"/>
            <a:ext cx="4855335" cy="3861758"/>
          </a:xfrm>
        </p:spPr>
        <p:txBody>
          <a:bodyPr>
            <a:normAutofit/>
          </a:bodyPr>
          <a:lstStyle/>
          <a:p>
            <a:pPr marL="0" indent="0">
              <a:buNone/>
            </a:pPr>
            <a:r>
              <a:rPr lang="en-US" sz="3200" b="1" dirty="0">
                <a:solidFill>
                  <a:srgbClr val="C00000"/>
                </a:solidFill>
              </a:rPr>
              <a:t>C</a:t>
            </a:r>
            <a:r>
              <a:rPr lang="en-US" sz="3200" dirty="0"/>
              <a:t>ode</a:t>
            </a:r>
          </a:p>
          <a:p>
            <a:pPr marL="0" indent="0">
              <a:buNone/>
            </a:pPr>
            <a:r>
              <a:rPr lang="en-US" sz="3200" b="1" dirty="0">
                <a:solidFill>
                  <a:srgbClr val="C00000"/>
                </a:solidFill>
              </a:rPr>
              <a:t>	R</a:t>
            </a:r>
            <a:r>
              <a:rPr lang="en-US" sz="3200" dirty="0"/>
              <a:t>ead</a:t>
            </a:r>
          </a:p>
          <a:p>
            <a:pPr marL="0" indent="0">
              <a:buNone/>
            </a:pPr>
            <a:r>
              <a:rPr lang="en-US" sz="3200" b="1" dirty="0">
                <a:solidFill>
                  <a:srgbClr val="C00000"/>
                </a:solidFill>
              </a:rPr>
              <a:t>		A</a:t>
            </a:r>
            <a:r>
              <a:rPr lang="en-US" sz="3200" dirty="0"/>
              <a:t>ppear</a:t>
            </a:r>
          </a:p>
          <a:p>
            <a:pPr marL="0" indent="0">
              <a:buNone/>
            </a:pPr>
            <a:r>
              <a:rPr lang="en-US" sz="3200" b="1" dirty="0">
                <a:solidFill>
                  <a:srgbClr val="C00000"/>
                </a:solidFill>
              </a:rPr>
              <a:t>			P</a:t>
            </a:r>
            <a:r>
              <a:rPr lang="en-US" sz="3200" dirty="0"/>
              <a:t>lan</a:t>
            </a:r>
          </a:p>
          <a:p>
            <a:pPr marL="0" indent="0">
              <a:buNone/>
            </a:pPr>
            <a:r>
              <a:rPr lang="en-US" sz="3200" b="1" dirty="0">
                <a:solidFill>
                  <a:srgbClr val="C00000"/>
                </a:solidFill>
              </a:rPr>
              <a:t>				P</a:t>
            </a:r>
            <a:r>
              <a:rPr lang="en-US" sz="3200" dirty="0"/>
              <a:t>articipate</a:t>
            </a:r>
          </a:p>
          <a:p>
            <a:pPr marL="0" indent="0">
              <a:buNone/>
            </a:pPr>
            <a:r>
              <a:rPr lang="en-US" sz="3200" b="1" dirty="0">
                <a:solidFill>
                  <a:srgbClr val="C00000"/>
                </a:solidFill>
              </a:rPr>
              <a:t>					Y</a:t>
            </a:r>
            <a:r>
              <a:rPr lang="en-US" sz="3200" dirty="0"/>
              <a:t>elp </a:t>
            </a:r>
          </a:p>
          <a:p>
            <a:endParaRPr lang="en-US" sz="3200" dirty="0"/>
          </a:p>
        </p:txBody>
      </p:sp>
    </p:spTree>
    <p:extLst>
      <p:ext uri="{BB962C8B-B14F-4D97-AF65-F5344CB8AC3E}">
        <p14:creationId xmlns:p14="http://schemas.microsoft.com/office/powerpoint/2010/main" val="7892660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D7C3D-A1B0-8A40-B427-FF6AC4D6C12A}"/>
              </a:ext>
            </a:extLst>
          </p:cNvPr>
          <p:cNvSpPr>
            <a:spLocks noGrp="1"/>
          </p:cNvSpPr>
          <p:nvPr>
            <p:ph type="title"/>
          </p:nvPr>
        </p:nvSpPr>
        <p:spPr/>
        <p:txBody>
          <a:bodyPr/>
          <a:lstStyle/>
          <a:p>
            <a:r>
              <a:rPr lang="en-US" dirty="0"/>
              <a:t>Whom to Follow on Twitter</a:t>
            </a:r>
          </a:p>
        </p:txBody>
      </p:sp>
      <p:sp>
        <p:nvSpPr>
          <p:cNvPr id="3" name="Content Placeholder 2">
            <a:extLst>
              <a:ext uri="{FF2B5EF4-FFF2-40B4-BE49-F238E27FC236}">
                <a16:creationId xmlns:a16="http://schemas.microsoft.com/office/drawing/2014/main" id="{19E57C0B-FF78-D04A-AB7A-C6A63CE0132E}"/>
              </a:ext>
            </a:extLst>
          </p:cNvPr>
          <p:cNvSpPr>
            <a:spLocks noGrp="1"/>
          </p:cNvSpPr>
          <p:nvPr>
            <p:ph idx="1"/>
          </p:nvPr>
        </p:nvSpPr>
        <p:spPr/>
        <p:txBody>
          <a:bodyPr>
            <a:normAutofit lnSpcReduction="10000"/>
          </a:bodyPr>
          <a:lstStyle/>
          <a:p>
            <a:r>
              <a:rPr lang="en-US" dirty="0"/>
              <a:t>Edward Raff 		@</a:t>
            </a:r>
            <a:r>
              <a:rPr lang="en-US" dirty="0" err="1"/>
              <a:t>EdwardRaffML</a:t>
            </a:r>
            <a:endParaRPr lang="en-US" dirty="0"/>
          </a:p>
          <a:p>
            <a:r>
              <a:rPr lang="en-US" dirty="0" err="1"/>
              <a:t>Maithra</a:t>
            </a:r>
            <a:r>
              <a:rPr lang="en-US" dirty="0"/>
              <a:t> Raghu 		@</a:t>
            </a:r>
            <a:r>
              <a:rPr lang="en-US" dirty="0" err="1"/>
              <a:t>maithra_raghu</a:t>
            </a:r>
            <a:endParaRPr lang="en-US" dirty="0"/>
          </a:p>
          <a:p>
            <a:r>
              <a:rPr lang="en-US" dirty="0"/>
              <a:t>François </a:t>
            </a:r>
            <a:r>
              <a:rPr lang="en-US" dirty="0" err="1"/>
              <a:t>Chollet</a:t>
            </a:r>
            <a:r>
              <a:rPr lang="en-US" dirty="0"/>
              <a:t> 	@</a:t>
            </a:r>
            <a:r>
              <a:rPr lang="en-US" dirty="0" err="1"/>
              <a:t>fchollet</a:t>
            </a:r>
            <a:endParaRPr lang="en-US" dirty="0"/>
          </a:p>
          <a:p>
            <a:r>
              <a:rPr lang="en-US" dirty="0"/>
              <a:t>Sara Hooker 		@</a:t>
            </a:r>
            <a:r>
              <a:rPr lang="en-US" dirty="0" err="1"/>
              <a:t>sarahookr</a:t>
            </a:r>
            <a:endParaRPr lang="en-US" dirty="0"/>
          </a:p>
          <a:p>
            <a:r>
              <a:rPr lang="en-US" dirty="0"/>
              <a:t>Ian </a:t>
            </a:r>
            <a:r>
              <a:rPr lang="en-US" dirty="0" err="1"/>
              <a:t>Goodfellow</a:t>
            </a:r>
            <a:r>
              <a:rPr lang="en-US" dirty="0"/>
              <a:t> 	@</a:t>
            </a:r>
            <a:r>
              <a:rPr lang="en-US" dirty="0" err="1"/>
              <a:t>goodfellow_ian</a:t>
            </a:r>
            <a:endParaRPr lang="en-US" dirty="0"/>
          </a:p>
          <a:p>
            <a:r>
              <a:rPr lang="en-US" dirty="0"/>
              <a:t>Been Kim 			@_</a:t>
            </a:r>
            <a:r>
              <a:rPr lang="en-US" dirty="0" err="1"/>
              <a:t>beenkim</a:t>
            </a:r>
            <a:endParaRPr lang="en-US" dirty="0"/>
          </a:p>
          <a:p>
            <a:r>
              <a:rPr lang="en-US" dirty="0"/>
              <a:t>Andrew Ng 			@</a:t>
            </a:r>
            <a:r>
              <a:rPr lang="en-US" dirty="0" err="1"/>
              <a:t>AndrewYNg</a:t>
            </a:r>
            <a:endParaRPr lang="en-US" dirty="0"/>
          </a:p>
          <a:p>
            <a:r>
              <a:rPr lang="en-US" dirty="0"/>
              <a:t>Hanie </a:t>
            </a:r>
            <a:r>
              <a:rPr lang="en-US" dirty="0" err="1"/>
              <a:t>Sedghi</a:t>
            </a:r>
            <a:r>
              <a:rPr lang="en-US" dirty="0"/>
              <a:t> 		@</a:t>
            </a:r>
            <a:r>
              <a:rPr lang="en-US" dirty="0" err="1"/>
              <a:t>HanieSedghi</a:t>
            </a:r>
            <a:endParaRPr lang="en-US" dirty="0"/>
          </a:p>
          <a:p>
            <a:r>
              <a:rPr lang="en-US" dirty="0"/>
              <a:t>Sebastian </a:t>
            </a:r>
            <a:r>
              <a:rPr lang="en-US" dirty="0" err="1"/>
              <a:t>Raschka</a:t>
            </a:r>
            <a:r>
              <a:rPr lang="en-US" dirty="0"/>
              <a:t> 	@</a:t>
            </a:r>
            <a:r>
              <a:rPr lang="en-US" dirty="0" err="1"/>
              <a:t>rasbt</a:t>
            </a:r>
            <a:endParaRPr lang="en-US" dirty="0"/>
          </a:p>
        </p:txBody>
      </p:sp>
    </p:spTree>
    <p:extLst>
      <p:ext uri="{BB962C8B-B14F-4D97-AF65-F5344CB8AC3E}">
        <p14:creationId xmlns:p14="http://schemas.microsoft.com/office/powerpoint/2010/main" val="2995068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14093-5AB9-BB4E-A69B-C2FE509AE459}"/>
              </a:ext>
            </a:extLst>
          </p:cNvPr>
          <p:cNvSpPr>
            <a:spLocks noGrp="1"/>
          </p:cNvSpPr>
          <p:nvPr>
            <p:ph type="title"/>
          </p:nvPr>
        </p:nvSpPr>
        <p:spPr/>
        <p:txBody>
          <a:bodyPr/>
          <a:lstStyle/>
          <a:p>
            <a:r>
              <a:rPr lang="en-US" dirty="0"/>
              <a:t>FEEDBACK PLEASE</a:t>
            </a:r>
          </a:p>
        </p:txBody>
      </p:sp>
      <p:sp>
        <p:nvSpPr>
          <p:cNvPr id="4" name="Rectangle 3">
            <a:extLst>
              <a:ext uri="{FF2B5EF4-FFF2-40B4-BE49-F238E27FC236}">
                <a16:creationId xmlns:a16="http://schemas.microsoft.com/office/drawing/2014/main" id="{18F68E2B-0B10-E54C-B02E-6C83E19CA56D}"/>
              </a:ext>
            </a:extLst>
          </p:cNvPr>
          <p:cNvSpPr/>
          <p:nvPr/>
        </p:nvSpPr>
        <p:spPr>
          <a:xfrm>
            <a:off x="1772173" y="2238994"/>
            <a:ext cx="5297091" cy="461665"/>
          </a:xfrm>
          <a:prstGeom prst="rect">
            <a:avLst/>
          </a:prstGeom>
        </p:spPr>
        <p:txBody>
          <a:bodyPr wrap="none">
            <a:spAutoFit/>
          </a:bodyPr>
          <a:lstStyle/>
          <a:p>
            <a:r>
              <a:rPr lang="en-US" sz="2400" dirty="0"/>
              <a:t>https://</a:t>
            </a:r>
            <a:r>
              <a:rPr lang="en-US" sz="2400" dirty="0" err="1"/>
              <a:t>forms.gle</a:t>
            </a:r>
            <a:r>
              <a:rPr lang="en-US" sz="2400" dirty="0"/>
              <a:t>/RJCStnw3yHJwWBDNA</a:t>
            </a:r>
          </a:p>
        </p:txBody>
      </p:sp>
    </p:spTree>
    <p:extLst>
      <p:ext uri="{BB962C8B-B14F-4D97-AF65-F5344CB8AC3E}">
        <p14:creationId xmlns:p14="http://schemas.microsoft.com/office/powerpoint/2010/main" val="1194118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1E722-B0F6-9446-95A3-C73FF1B45E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D3B3D6A4-AF98-4141-A475-0F939D97EC7F}"/>
              </a:ext>
            </a:extLst>
          </p:cNvPr>
          <p:cNvSpPr>
            <a:spLocks noGrp="1"/>
          </p:cNvSpPr>
          <p:nvPr>
            <p:ph type="subTitle" idx="1"/>
          </p:nvPr>
        </p:nvSpPr>
        <p:spPr/>
        <p:txBody>
          <a:bodyPr/>
          <a:lstStyle/>
          <a:p>
            <a:r>
              <a:rPr lang="en-US" dirty="0"/>
              <a:t>Happy Holidays</a:t>
            </a:r>
          </a:p>
        </p:txBody>
      </p:sp>
    </p:spTree>
    <p:extLst>
      <p:ext uri="{BB962C8B-B14F-4D97-AF65-F5344CB8AC3E}">
        <p14:creationId xmlns:p14="http://schemas.microsoft.com/office/powerpoint/2010/main" val="1683325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046E-944E-F24B-BFBC-56DE41C60678}"/>
              </a:ext>
            </a:extLst>
          </p:cNvPr>
          <p:cNvSpPr>
            <a:spLocks noGrp="1"/>
          </p:cNvSpPr>
          <p:nvPr>
            <p:ph type="title"/>
          </p:nvPr>
        </p:nvSpPr>
        <p:spPr/>
        <p:txBody>
          <a:bodyPr/>
          <a:lstStyle/>
          <a:p>
            <a:r>
              <a:rPr lang="en-US" dirty="0"/>
              <a:t>Phony Targets</a:t>
            </a:r>
          </a:p>
        </p:txBody>
      </p:sp>
      <p:sp>
        <p:nvSpPr>
          <p:cNvPr id="3" name="Content Placeholder 2">
            <a:extLst>
              <a:ext uri="{FF2B5EF4-FFF2-40B4-BE49-F238E27FC236}">
                <a16:creationId xmlns:a16="http://schemas.microsoft.com/office/drawing/2014/main" id="{A4CD3066-4EBE-A345-9327-5428E913D3DA}"/>
              </a:ext>
            </a:extLst>
          </p:cNvPr>
          <p:cNvSpPr>
            <a:spLocks noGrp="1"/>
          </p:cNvSpPr>
          <p:nvPr>
            <p:ph idx="1"/>
          </p:nvPr>
        </p:nvSpPr>
        <p:spPr>
          <a:xfrm>
            <a:off x="457200" y="732865"/>
            <a:ext cx="8229600" cy="4163225"/>
          </a:xfrm>
        </p:spPr>
        <p:txBody>
          <a:bodyPr>
            <a:normAutofit lnSpcReduction="10000"/>
          </a:bodyPr>
          <a:lstStyle/>
          <a:p>
            <a:r>
              <a:rPr lang="en-US" dirty="0"/>
              <a:t>Suppose we want to remove all our data files *.dat. </a:t>
            </a:r>
          </a:p>
          <a:p>
            <a:r>
              <a:rPr lang="en-US" dirty="0"/>
              <a:t>We can introduce a new target “clean,” and associated cleaning rule, to the end of our </a:t>
            </a:r>
            <a:r>
              <a:rPr lang="en-US" dirty="0" err="1"/>
              <a:t>Makefile</a:t>
            </a:r>
            <a:r>
              <a:rPr lang="en-US" dirty="0"/>
              <a:t>. </a:t>
            </a:r>
          </a:p>
          <a:p>
            <a:endParaRPr lang="en-US" dirty="0"/>
          </a:p>
          <a:p>
            <a:endParaRPr lang="en-US" dirty="0"/>
          </a:p>
          <a:p>
            <a:endParaRPr lang="en-US" dirty="0"/>
          </a:p>
          <a:p>
            <a:endParaRPr lang="en-US" dirty="0"/>
          </a:p>
          <a:p>
            <a:r>
              <a:rPr lang="en-US" dirty="0"/>
              <a:t>Here, the target “clean” is “.PHONY” in the sense that it doesn’t refer to a file. </a:t>
            </a:r>
          </a:p>
          <a:p>
            <a:r>
              <a:rPr lang="en-US" dirty="0"/>
              <a:t>-f: ignore non-existing files</a:t>
            </a:r>
          </a:p>
          <a:p>
            <a:endParaRPr lang="en-US" dirty="0"/>
          </a:p>
          <a:p>
            <a:endParaRPr lang="en-US" dirty="0"/>
          </a:p>
        </p:txBody>
      </p:sp>
      <p:pic>
        <p:nvPicPr>
          <p:cNvPr id="5" name="Picture 4">
            <a:extLst>
              <a:ext uri="{FF2B5EF4-FFF2-40B4-BE49-F238E27FC236}">
                <a16:creationId xmlns:a16="http://schemas.microsoft.com/office/drawing/2014/main" id="{C9494949-B3DF-9541-ADDD-C6428AE828A4}"/>
              </a:ext>
            </a:extLst>
          </p:cNvPr>
          <p:cNvPicPr>
            <a:picLocks noChangeAspect="1"/>
          </p:cNvPicPr>
          <p:nvPr/>
        </p:nvPicPr>
        <p:blipFill>
          <a:blip r:embed="rId2"/>
          <a:stretch>
            <a:fillRect/>
          </a:stretch>
        </p:blipFill>
        <p:spPr>
          <a:xfrm>
            <a:off x="3063915" y="2663745"/>
            <a:ext cx="1905000" cy="584200"/>
          </a:xfrm>
          <a:prstGeom prst="rect">
            <a:avLst/>
          </a:prstGeom>
        </p:spPr>
      </p:pic>
    </p:spTree>
    <p:extLst>
      <p:ext uri="{BB962C8B-B14F-4D97-AF65-F5344CB8AC3E}">
        <p14:creationId xmlns:p14="http://schemas.microsoft.com/office/powerpoint/2010/main" val="2759905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2A45-897E-0141-9129-86B7531028D4}"/>
              </a:ext>
            </a:extLst>
          </p:cNvPr>
          <p:cNvSpPr>
            <a:spLocks noGrp="1"/>
          </p:cNvSpPr>
          <p:nvPr>
            <p:ph type="title"/>
          </p:nvPr>
        </p:nvSpPr>
        <p:spPr/>
        <p:txBody>
          <a:bodyPr/>
          <a:lstStyle/>
          <a:p>
            <a:r>
              <a:rPr lang="en-US" dirty="0"/>
              <a:t>Multiple Targets </a:t>
            </a:r>
          </a:p>
        </p:txBody>
      </p:sp>
      <p:pic>
        <p:nvPicPr>
          <p:cNvPr id="4" name="Picture 3">
            <a:extLst>
              <a:ext uri="{FF2B5EF4-FFF2-40B4-BE49-F238E27FC236}">
                <a16:creationId xmlns:a16="http://schemas.microsoft.com/office/drawing/2014/main" id="{22638CB1-C325-7A40-8226-EA3138F351A0}"/>
              </a:ext>
            </a:extLst>
          </p:cNvPr>
          <p:cNvPicPr>
            <a:picLocks noChangeAspect="1"/>
          </p:cNvPicPr>
          <p:nvPr/>
        </p:nvPicPr>
        <p:blipFill>
          <a:blip r:embed="rId2"/>
          <a:stretch>
            <a:fillRect/>
          </a:stretch>
        </p:blipFill>
        <p:spPr>
          <a:xfrm>
            <a:off x="2021550" y="2490245"/>
            <a:ext cx="5054600" cy="2362200"/>
          </a:xfrm>
          <a:prstGeom prst="rect">
            <a:avLst/>
          </a:prstGeom>
        </p:spPr>
      </p:pic>
      <p:sp>
        <p:nvSpPr>
          <p:cNvPr id="5" name="Rectangle 4">
            <a:extLst>
              <a:ext uri="{FF2B5EF4-FFF2-40B4-BE49-F238E27FC236}">
                <a16:creationId xmlns:a16="http://schemas.microsoft.com/office/drawing/2014/main" id="{9AB958E6-073E-7042-A498-3E5C928C56D0}"/>
              </a:ext>
            </a:extLst>
          </p:cNvPr>
          <p:cNvSpPr/>
          <p:nvPr/>
        </p:nvSpPr>
        <p:spPr>
          <a:xfrm>
            <a:off x="92852" y="687987"/>
            <a:ext cx="9051148" cy="1631216"/>
          </a:xfrm>
          <a:prstGeom prst="rect">
            <a:avLst/>
          </a:prstGeom>
        </p:spPr>
        <p:txBody>
          <a:bodyPr wrap="square">
            <a:spAutoFit/>
          </a:bodyPr>
          <a:lstStyle/>
          <a:p>
            <a:r>
              <a:rPr lang="en-US" sz="2000" dirty="0">
                <a:latin typeface="CMR12"/>
              </a:rPr>
              <a:t>As the </a:t>
            </a:r>
            <a:r>
              <a:rPr lang="en-US" sz="2000" dirty="0" err="1">
                <a:latin typeface="CMTT12"/>
              </a:rPr>
              <a:t>Makefile</a:t>
            </a:r>
            <a:r>
              <a:rPr lang="en-US" sz="2000" dirty="0">
                <a:latin typeface="CMTT12"/>
              </a:rPr>
              <a:t> </a:t>
            </a:r>
            <a:r>
              <a:rPr lang="en-US" sz="2000" dirty="0">
                <a:latin typeface="CMR12"/>
              </a:rPr>
              <a:t>gets larger, there may be a variety of data file targets that we would like to be able to build all at once. </a:t>
            </a:r>
          </a:p>
          <a:p>
            <a:r>
              <a:rPr lang="en-US" sz="2000" dirty="0">
                <a:latin typeface="CMR12"/>
              </a:rPr>
              <a:t>One way of doing this would be with a phony target “</a:t>
            </a:r>
            <a:r>
              <a:rPr lang="en-US" sz="2000" dirty="0" err="1">
                <a:latin typeface="CMR12"/>
              </a:rPr>
              <a:t>dats</a:t>
            </a:r>
            <a:r>
              <a:rPr lang="en-US" sz="2000" dirty="0">
                <a:latin typeface="CMR12"/>
              </a:rPr>
              <a:t>” which depends on all of the targets we want to build. </a:t>
            </a:r>
          </a:p>
          <a:p>
            <a:r>
              <a:rPr lang="en-US" sz="2000" dirty="0">
                <a:latin typeface="CMR12"/>
              </a:rPr>
              <a:t>Let’s put the following at the beginning of the </a:t>
            </a:r>
            <a:r>
              <a:rPr lang="en-US" sz="2000" dirty="0" err="1">
                <a:latin typeface="CMTT12"/>
              </a:rPr>
              <a:t>Makefile</a:t>
            </a:r>
            <a:r>
              <a:rPr lang="en-US" sz="2000" dirty="0">
                <a:latin typeface="CMTT12"/>
              </a:rPr>
              <a:t> </a:t>
            </a:r>
            <a:r>
              <a:rPr lang="en-US" sz="2000" dirty="0">
                <a:latin typeface="CMR12"/>
              </a:rPr>
              <a:t>so that it is the default target. </a:t>
            </a:r>
            <a:endParaRPr lang="en-US" sz="2000" dirty="0"/>
          </a:p>
        </p:txBody>
      </p:sp>
    </p:spTree>
    <p:extLst>
      <p:ext uri="{BB962C8B-B14F-4D97-AF65-F5344CB8AC3E}">
        <p14:creationId xmlns:p14="http://schemas.microsoft.com/office/powerpoint/2010/main" val="238322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5041</TotalTime>
  <Words>4014</Words>
  <Application>Microsoft Macintosh PowerPoint</Application>
  <PresentationFormat>On-screen Show (16:9)</PresentationFormat>
  <Paragraphs>588</Paragraphs>
  <Slides>77</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77</vt:i4>
      </vt:variant>
    </vt:vector>
  </HeadingPairs>
  <TitlesOfParts>
    <vt:vector size="87" baseType="lpstr">
      <vt:lpstr>Arial</vt:lpstr>
      <vt:lpstr>benton-sans</vt:lpstr>
      <vt:lpstr>Calibri</vt:lpstr>
      <vt:lpstr>CMR12</vt:lpstr>
      <vt:lpstr>CMTT12</vt:lpstr>
      <vt:lpstr>Courier</vt:lpstr>
      <vt:lpstr>Courier New</vt:lpstr>
      <vt:lpstr>nyt-imperial</vt:lpstr>
      <vt:lpstr>Wingdings</vt:lpstr>
      <vt:lpstr>Office Theme</vt:lpstr>
      <vt:lpstr>DATA 601 – Lecture 14 Make, Git, Ethics…</vt:lpstr>
      <vt:lpstr>MAKE</vt:lpstr>
      <vt:lpstr>Make</vt:lpstr>
      <vt:lpstr>Setup</vt:lpstr>
      <vt:lpstr>Example</vt:lpstr>
      <vt:lpstr>Example</vt:lpstr>
      <vt:lpstr>Example Cont.</vt:lpstr>
      <vt:lpstr>Phony Targets</vt:lpstr>
      <vt:lpstr>Multiple Targets </vt:lpstr>
      <vt:lpstr>Automation (Step 1)</vt:lpstr>
      <vt:lpstr>Automation (Step 2: Pattern Rules)</vt:lpstr>
      <vt:lpstr>Process, Build Results, Clean the Mess!</vt:lpstr>
      <vt:lpstr>Make: Build Results</vt:lpstr>
      <vt:lpstr>GIT</vt:lpstr>
      <vt:lpstr>Git: main features</vt:lpstr>
      <vt:lpstr>Git is a distributed version-control system</vt:lpstr>
      <vt:lpstr>Git is a distributed version-control system</vt:lpstr>
      <vt:lpstr>A simple model of git</vt:lpstr>
      <vt:lpstr>Your files</vt:lpstr>
      <vt:lpstr>Your files in your git repository</vt:lpstr>
      <vt:lpstr>The git client</vt:lpstr>
      <vt:lpstr>Your workflow (part 1)</vt:lpstr>
      <vt:lpstr>A Commit</vt:lpstr>
      <vt:lpstr>Synchronizing with the server (1)</vt:lpstr>
      <vt:lpstr>Synchronizing with the server (2)</vt:lpstr>
      <vt:lpstr>The whole picture</vt:lpstr>
      <vt:lpstr>Installing Git</vt:lpstr>
      <vt:lpstr>Step-1: Basic Configuration</vt:lpstr>
      <vt:lpstr>Example</vt:lpstr>
      <vt:lpstr>Getting a Git Repository</vt:lpstr>
      <vt:lpstr>GitHub</vt:lpstr>
      <vt:lpstr>Checking the Status of Your Files</vt:lpstr>
      <vt:lpstr>Let’s make a change</vt:lpstr>
      <vt:lpstr>Let’s make some changes</vt:lpstr>
      <vt:lpstr>Let’s see what happens to the status</vt:lpstr>
      <vt:lpstr>Let’s Commit</vt:lpstr>
      <vt:lpstr>Viewing the Commit History</vt:lpstr>
      <vt:lpstr>Pushing to Your Remotes</vt:lpstr>
      <vt:lpstr>Git Workflow: New Project</vt:lpstr>
      <vt:lpstr>Your workflow over multiple sessions</vt:lpstr>
      <vt:lpstr>Oh no!  I’ve got a git conflict</vt:lpstr>
      <vt:lpstr>Branches</vt:lpstr>
      <vt:lpstr>Branching</vt:lpstr>
      <vt:lpstr>Other ways to use git and github</vt:lpstr>
      <vt:lpstr>Ethics, Privacy, and DATA SCIENCE</vt:lpstr>
      <vt:lpstr>Data Ethics is not a joke!</vt:lpstr>
      <vt:lpstr>The Good, the Bad and the Ugly</vt:lpstr>
      <vt:lpstr>Ethics, Privacy, Legal Issues, and DS</vt:lpstr>
      <vt:lpstr>AI Enabled Surveillance</vt:lpstr>
      <vt:lpstr>Targeted Marketing - Customized Pricing</vt:lpstr>
      <vt:lpstr>Privacy (Anonymization is the ultimate solution) </vt:lpstr>
      <vt:lpstr>Survey Design is Almost an Art </vt:lpstr>
      <vt:lpstr>Survey Design: Questions Matter </vt:lpstr>
      <vt:lpstr>Survey Design: Questions Matter </vt:lpstr>
      <vt:lpstr>Survey Design: 7-Step Process</vt:lpstr>
      <vt:lpstr>Bias and Fairness</vt:lpstr>
      <vt:lpstr>AI’s Invisibility Problem</vt:lpstr>
      <vt:lpstr>What to do?</vt:lpstr>
      <vt:lpstr>PowerPoint Presentation</vt:lpstr>
      <vt:lpstr>Five C’s</vt:lpstr>
      <vt:lpstr>Check-list for DS Projects</vt:lpstr>
      <vt:lpstr>Check-list, Cont.</vt:lpstr>
      <vt:lpstr>Charts can be misleading</vt:lpstr>
      <vt:lpstr>Ethical Principles of Data Visualization</vt:lpstr>
      <vt:lpstr>Don’t</vt:lpstr>
      <vt:lpstr>Don’t</vt:lpstr>
      <vt:lpstr>Don’t</vt:lpstr>
      <vt:lpstr>PowerPoint Presentation</vt:lpstr>
      <vt:lpstr>PowerPoint Presentation</vt:lpstr>
      <vt:lpstr>Correlation is not equal to causation</vt:lpstr>
      <vt:lpstr>Correlation is not equal to causation</vt:lpstr>
      <vt:lpstr>Before You Create a Chart</vt:lpstr>
      <vt:lpstr>Data Visualization Best Practices</vt:lpstr>
      <vt:lpstr>Last Words: The CRAPPY Method</vt:lpstr>
      <vt:lpstr>Whom to Follow on Twitter</vt:lpstr>
      <vt:lpstr>FEEDBACK PLEASE</vt:lpstr>
      <vt:lpstr>THANK YOU</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Guner Kesmis</cp:lastModifiedBy>
  <cp:revision>137</cp:revision>
  <dcterms:created xsi:type="dcterms:W3CDTF">2019-02-27T15:38:32Z</dcterms:created>
  <dcterms:modified xsi:type="dcterms:W3CDTF">2021-12-13T23:37:10Z</dcterms:modified>
</cp:coreProperties>
</file>